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handoutMasterIdLst>
    <p:handoutMasterId r:id="rId25"/>
  </p:handoutMasterIdLst>
  <p:sldIdLst>
    <p:sldId id="361" r:id="rId5"/>
    <p:sldId id="340" r:id="rId6"/>
    <p:sldId id="341" r:id="rId7"/>
    <p:sldId id="356" r:id="rId8"/>
    <p:sldId id="343" r:id="rId9"/>
    <p:sldId id="362" r:id="rId10"/>
    <p:sldId id="363" r:id="rId11"/>
    <p:sldId id="364" r:id="rId12"/>
    <p:sldId id="365" r:id="rId13"/>
    <p:sldId id="357" r:id="rId14"/>
    <p:sldId id="358" r:id="rId15"/>
    <p:sldId id="348" r:id="rId16"/>
    <p:sldId id="359" r:id="rId17"/>
    <p:sldId id="344" r:id="rId18"/>
    <p:sldId id="360" r:id="rId19"/>
    <p:sldId id="366" r:id="rId20"/>
    <p:sldId id="346" r:id="rId21"/>
    <p:sldId id="351" r:id="rId22"/>
    <p:sldId id="35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5D"/>
    <a:srgbClr val="F9E0B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E171933-4619-4E11-9A3F-F7608DF75F80}">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4660" autoAdjust="0"/>
  </p:normalViewPr>
  <p:slideViewPr>
    <p:cSldViewPr snapToGrid="0">
      <p:cViewPr varScale="1">
        <p:scale>
          <a:sx n="108" d="100"/>
          <a:sy n="108" d="100"/>
        </p:scale>
        <p:origin x="516" y="96"/>
      </p:cViewPr>
      <p:guideLst/>
    </p:cSldViewPr>
  </p:slideViewPr>
  <p:outlineViewPr>
    <p:cViewPr>
      <p:scale>
        <a:sx n="33" d="100"/>
        <a:sy n="33" d="100"/>
      </p:scale>
      <p:origin x="0" y="-11376"/>
    </p:cViewPr>
  </p:outlineViewPr>
  <p:notesTextViewPr>
    <p:cViewPr>
      <p:scale>
        <a:sx n="1" d="1"/>
        <a:sy n="1" d="1"/>
      </p:scale>
      <p:origin x="0" y="0"/>
    </p:cViewPr>
  </p:notesTextViewPr>
  <p:sorterViewPr>
    <p:cViewPr varScale="1">
      <p:scale>
        <a:sx n="100" d="100"/>
        <a:sy n="100" d="100"/>
      </p:scale>
      <p:origin x="0" y="-6264"/>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4_1" csCatId="accent4" phldr="1"/>
      <dgm:spPr/>
      <dgm:t>
        <a:bodyPr/>
        <a:lstStyle/>
        <a:p>
          <a:endParaRPr lang="en-US"/>
        </a:p>
      </dgm:t>
    </dgm:pt>
    <dgm:pt modelId="{A8C03FBB-4A75-4460-AEA6-DEAEB9C61496}">
      <dgm:prSet phldrT="[Text]" phldr="0" custT="1"/>
      <dgm:spPr/>
      <dgm:t>
        <a:bodyPr/>
        <a:lstStyle/>
        <a:p>
          <a:pPr>
            <a:defRPr b="1"/>
          </a:pPr>
          <a:r>
            <a:rPr lang="en-US" sz="1800" dirty="0" smtClean="0">
              <a:latin typeface="+mj-lt"/>
            </a:rPr>
            <a:t>Week 1-2</a:t>
          </a:r>
          <a:endParaRPr lang="en-US" sz="1800" dirty="0">
            <a:latin typeface="+mj-lt"/>
          </a:endParaRPr>
        </a:p>
      </dgm:t>
    </dgm:pt>
    <dgm:pt modelId="{4E972F7F-4B1B-47AA-A25B-1FFC561F1C76}" type="parTrans" cxnId="{D3D81948-D963-4D1E-AE16-9705EAF510FC}">
      <dgm:prSet/>
      <dgm:spPr/>
      <dgm:t>
        <a:bodyPr/>
        <a:lstStyle/>
        <a:p>
          <a:endParaRPr lang="en-US" sz="1800">
            <a:latin typeface="+mj-lt"/>
          </a:endParaRPr>
        </a:p>
      </dgm:t>
    </dgm:pt>
    <dgm:pt modelId="{67361508-930A-4A23-8CFC-BB56DA645C3C}" type="sibTrans" cxnId="{D3D81948-D963-4D1E-AE16-9705EAF510FC}">
      <dgm:prSet/>
      <dgm:spPr/>
      <dgm:t>
        <a:bodyPr/>
        <a:lstStyle/>
        <a:p>
          <a:endParaRPr lang="en-US" sz="1800">
            <a:latin typeface="+mj-lt"/>
          </a:endParaRPr>
        </a:p>
      </dgm:t>
    </dgm:pt>
    <dgm:pt modelId="{5E71F362-34DF-4EEC-92A3-0EFE450E05E4}">
      <dgm:prSet phldrT="[Text]" phldr="0" custT="1"/>
      <dgm:spPr/>
      <dgm:t>
        <a:bodyPr/>
        <a:lstStyle/>
        <a:p>
          <a:pPr algn="ctr"/>
          <a:r>
            <a:rPr lang="en-US" sz="1800" dirty="0" smtClean="0">
              <a:latin typeface="+mj-lt"/>
            </a:rPr>
            <a:t>Planning</a:t>
          </a:r>
          <a:endParaRPr lang="en-US" sz="1800" dirty="0">
            <a:latin typeface="+mj-lt"/>
          </a:endParaRPr>
        </a:p>
      </dgm:t>
    </dgm:pt>
    <dgm:pt modelId="{8E5EE4D1-908E-455C-B8B3-281AD42DEC9A}" type="parTrans" cxnId="{B99CA6C9-28D1-4DDB-B8EC-AED73AD115CA}">
      <dgm:prSet/>
      <dgm:spPr/>
      <dgm:t>
        <a:bodyPr/>
        <a:lstStyle/>
        <a:p>
          <a:endParaRPr lang="en-US" sz="1800">
            <a:latin typeface="+mj-lt"/>
          </a:endParaRPr>
        </a:p>
      </dgm:t>
    </dgm:pt>
    <dgm:pt modelId="{B208B24A-E9FD-40A9-B764-FB7C2B7ED8B9}" type="sibTrans" cxnId="{B99CA6C9-28D1-4DDB-B8EC-AED73AD115CA}">
      <dgm:prSet/>
      <dgm:spPr/>
      <dgm:t>
        <a:bodyPr/>
        <a:lstStyle/>
        <a:p>
          <a:endParaRPr lang="en-US" sz="1800">
            <a:latin typeface="+mj-lt"/>
          </a:endParaRPr>
        </a:p>
      </dgm:t>
    </dgm:pt>
    <dgm:pt modelId="{91969DED-4CB8-4A14-A50B-3F7B848E46B5}">
      <dgm:prSet phldrT="[Text]" phldr="0" custT="1"/>
      <dgm:spPr/>
      <dgm:t>
        <a:bodyPr/>
        <a:lstStyle/>
        <a:p>
          <a:pPr>
            <a:defRPr b="1"/>
          </a:pPr>
          <a:r>
            <a:rPr lang="en-US" sz="1800" dirty="0" smtClean="0">
              <a:latin typeface="+mj-lt"/>
            </a:rPr>
            <a:t>Week 3-6</a:t>
          </a:r>
          <a:endParaRPr lang="en-US" sz="1800" dirty="0">
            <a:latin typeface="+mj-lt"/>
          </a:endParaRPr>
        </a:p>
      </dgm:t>
    </dgm:pt>
    <dgm:pt modelId="{441CD73D-85E1-42A6-BCF8-362A3247E2F3}" type="parTrans" cxnId="{537F2ED0-8BD0-4AD5-B60D-89B660EDA1AC}">
      <dgm:prSet/>
      <dgm:spPr/>
      <dgm:t>
        <a:bodyPr/>
        <a:lstStyle/>
        <a:p>
          <a:endParaRPr lang="en-US" sz="1800">
            <a:latin typeface="+mj-lt"/>
          </a:endParaRPr>
        </a:p>
      </dgm:t>
    </dgm:pt>
    <dgm:pt modelId="{81CA8AA2-C0C3-4381-BA8B-413EDD578B83}" type="sibTrans" cxnId="{537F2ED0-8BD0-4AD5-B60D-89B660EDA1AC}">
      <dgm:prSet/>
      <dgm:spPr/>
      <dgm:t>
        <a:bodyPr/>
        <a:lstStyle/>
        <a:p>
          <a:endParaRPr lang="en-US" sz="1800">
            <a:latin typeface="+mj-lt"/>
          </a:endParaRPr>
        </a:p>
      </dgm:t>
    </dgm:pt>
    <dgm:pt modelId="{8A04F340-E8E1-4146-9905-E7ADCAEAABD7}">
      <dgm:prSet phldrT="[Text]" phldr="0" custT="1"/>
      <dgm:spPr/>
      <dgm:t>
        <a:bodyPr/>
        <a:lstStyle/>
        <a:p>
          <a:pPr algn="ctr"/>
          <a:r>
            <a:rPr lang="en-US" sz="1800" dirty="0" smtClean="0">
              <a:latin typeface="+mj-lt"/>
            </a:rPr>
            <a:t>Development</a:t>
          </a:r>
          <a:endParaRPr lang="en-US" sz="1800" dirty="0">
            <a:latin typeface="+mj-lt"/>
          </a:endParaRPr>
        </a:p>
      </dgm:t>
    </dgm:pt>
    <dgm:pt modelId="{4EBD5EC2-45ED-4ED6-8376-97D155A911AE}" type="parTrans" cxnId="{E636BFFB-0404-4D4B-B3F0-C64FDFD9DDEF}">
      <dgm:prSet/>
      <dgm:spPr/>
      <dgm:t>
        <a:bodyPr/>
        <a:lstStyle/>
        <a:p>
          <a:endParaRPr lang="en-US" sz="1800">
            <a:latin typeface="+mj-lt"/>
          </a:endParaRPr>
        </a:p>
      </dgm:t>
    </dgm:pt>
    <dgm:pt modelId="{F9CD2A04-6A34-4104-A971-391788B88F55}" type="sibTrans" cxnId="{E636BFFB-0404-4D4B-B3F0-C64FDFD9DDEF}">
      <dgm:prSet/>
      <dgm:spPr/>
      <dgm:t>
        <a:bodyPr/>
        <a:lstStyle/>
        <a:p>
          <a:endParaRPr lang="en-US" sz="1800">
            <a:latin typeface="+mj-lt"/>
          </a:endParaRPr>
        </a:p>
      </dgm:t>
    </dgm:pt>
    <dgm:pt modelId="{3CC73758-10C1-47F8-AFA7-1A986D4DDD60}">
      <dgm:prSet phldrT="[Text]" phldr="0" custT="1"/>
      <dgm:spPr/>
      <dgm:t>
        <a:bodyPr/>
        <a:lstStyle/>
        <a:p>
          <a:pPr>
            <a:defRPr b="1"/>
          </a:pPr>
          <a:r>
            <a:rPr lang="en-US" sz="1800" dirty="0" smtClean="0">
              <a:latin typeface="+mj-lt"/>
            </a:rPr>
            <a:t>Week 7</a:t>
          </a:r>
          <a:endParaRPr lang="en-US" sz="1800" dirty="0">
            <a:latin typeface="+mj-lt"/>
          </a:endParaRPr>
        </a:p>
      </dgm:t>
    </dgm:pt>
    <dgm:pt modelId="{FF6AE4B6-4A2F-49EE-9316-9AF55E77838B}" type="parTrans" cxnId="{4A69F85D-5C15-48FD-893A-B3050E1BADEB}">
      <dgm:prSet/>
      <dgm:spPr/>
      <dgm:t>
        <a:bodyPr/>
        <a:lstStyle/>
        <a:p>
          <a:endParaRPr lang="en-US" sz="1800">
            <a:latin typeface="+mj-lt"/>
          </a:endParaRPr>
        </a:p>
      </dgm:t>
    </dgm:pt>
    <dgm:pt modelId="{D8170BBA-6035-4773-8431-FEDD687647FF}" type="sibTrans" cxnId="{4A69F85D-5C15-48FD-893A-B3050E1BADEB}">
      <dgm:prSet/>
      <dgm:spPr/>
      <dgm:t>
        <a:bodyPr/>
        <a:lstStyle/>
        <a:p>
          <a:endParaRPr lang="en-US" sz="1800">
            <a:latin typeface="+mj-lt"/>
          </a:endParaRPr>
        </a:p>
      </dgm:t>
    </dgm:pt>
    <dgm:pt modelId="{FD9CA14A-483C-4869-B0C1-7C5FB7EEDBCC}">
      <dgm:prSet phldrT="[Text]" phldr="0" custT="1"/>
      <dgm:spPr/>
      <dgm:t>
        <a:bodyPr/>
        <a:lstStyle/>
        <a:p>
          <a:pPr algn="ctr"/>
          <a:r>
            <a:rPr lang="en-US" sz="1800" dirty="0" smtClean="0">
              <a:latin typeface="+mj-lt"/>
            </a:rPr>
            <a:t>Presenting our Project</a:t>
          </a:r>
          <a:endParaRPr lang="en-US" sz="1800" dirty="0">
            <a:latin typeface="+mj-lt"/>
          </a:endParaRPr>
        </a:p>
      </dgm:t>
    </dgm:pt>
    <dgm:pt modelId="{8182A92F-45BA-4CD1-8E43-0B0810A50FEB}" type="parTrans" cxnId="{5EDA943F-300F-408A-A52E-3D5140FD5C22}">
      <dgm:prSet/>
      <dgm:spPr/>
      <dgm:t>
        <a:bodyPr/>
        <a:lstStyle/>
        <a:p>
          <a:endParaRPr lang="en-US" sz="1800">
            <a:latin typeface="+mj-lt"/>
          </a:endParaRPr>
        </a:p>
      </dgm:t>
    </dgm:pt>
    <dgm:pt modelId="{914BB93C-EA8A-4B5B-8F06-30DA7C7F4B7B}" type="sibTrans" cxnId="{5EDA943F-300F-408A-A52E-3D5140FD5C22}">
      <dgm:prSet/>
      <dgm:spPr/>
      <dgm:t>
        <a:bodyPr/>
        <a:lstStyle/>
        <a:p>
          <a:endParaRPr lang="en-US" sz="1800">
            <a:latin typeface="+mj-lt"/>
          </a:endParaRPr>
        </a:p>
      </dgm:t>
    </dgm:pt>
    <dgm:pt modelId="{9FFA803F-EA25-49D8-A073-96E9747E345F}" type="pres">
      <dgm:prSet presAssocID="{A66480AC-C0DE-4E5E-9ECD-9AE37E3FCB79}" presName="root" presStyleCnt="0">
        <dgm:presLayoutVars>
          <dgm:chMax/>
          <dgm:chPref/>
          <dgm:animLvl val="lvl"/>
        </dgm:presLayoutVars>
      </dgm:prSet>
      <dgm:spPr/>
      <dgm:t>
        <a:bodyPr/>
        <a:lstStyle/>
        <a:p>
          <a:endParaRPr lang="en-US"/>
        </a:p>
      </dgm:t>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5875" cap="rnd" cmpd="sng" algn="ctr">
          <a:solidFill>
            <a:schemeClr val="accent4">
              <a:alpha val="90000"/>
              <a:hueOff val="0"/>
              <a:satOff val="0"/>
              <a:lumOff val="0"/>
              <a:alphaOff val="0"/>
            </a:schemeClr>
          </a:solidFill>
          <a:prstDash val="solid"/>
          <a:tailEnd type="triangle" w="lg" len="lg"/>
        </a:ln>
        <a:effectLst/>
      </dgm:spPr>
      <dgm:t>
        <a:bodyPr/>
        <a:lstStyle/>
        <a:p>
          <a:endParaRPr lang="en-US"/>
        </a:p>
      </dgm:t>
    </dgm:pt>
    <dgm:pt modelId="{BDA8F949-88B8-486D-9E41-ABA1463A8926}" type="pres">
      <dgm:prSet presAssocID="{A66480AC-C0DE-4E5E-9ECD-9AE37E3FCB79}" presName="nodes" presStyleCnt="0">
        <dgm:presLayoutVars>
          <dgm:chMax/>
          <dgm:chPref/>
          <dgm:animLvl val="lvl"/>
        </dgm:presLayoutVars>
      </dgm:prSet>
      <dgm:spPr/>
      <dgm:t>
        <a:bodyPr/>
        <a:lstStyle/>
        <a:p>
          <a:endParaRPr lang="en-US"/>
        </a:p>
      </dgm:t>
    </dgm:pt>
    <dgm:pt modelId="{A41AEE8D-8763-4311-BB07-B499A93D76EA}" type="pres">
      <dgm:prSet presAssocID="{A8C03FBB-4A75-4460-AEA6-DEAEB9C61496}" presName="composite" presStyleCnt="0"/>
      <dgm:spPr/>
      <dgm:t>
        <a:bodyPr/>
        <a:lstStyle/>
        <a:p>
          <a:endParaRPr lang="en-US"/>
        </a:p>
      </dgm:t>
    </dgm:pt>
    <dgm:pt modelId="{FE5C7F33-9326-49FB-89A3-8A20163AD994}" type="pres">
      <dgm:prSet presAssocID="{A8C03FBB-4A75-4460-AEA6-DEAEB9C61496}" presName="L1TextContainer" presStyleLbl="revTx" presStyleIdx="0" presStyleCnt="3">
        <dgm:presLayoutVars>
          <dgm:chMax val="1"/>
          <dgm:chPref val="1"/>
          <dgm:bulletEnabled val="1"/>
        </dgm:presLayoutVars>
      </dgm:prSet>
      <dgm:spPr/>
      <dgm:t>
        <a:bodyPr/>
        <a:lstStyle/>
        <a:p>
          <a:endParaRPr lang="en-US"/>
        </a:p>
      </dgm:t>
    </dgm:pt>
    <dgm:pt modelId="{C51067AB-548D-47E7-B9DD-C7A4C9600F8C}" type="pres">
      <dgm:prSet presAssocID="{A8C03FBB-4A75-4460-AEA6-DEAEB9C61496}" presName="L2TextContainerWrapper" presStyleCnt="0">
        <dgm:presLayoutVars>
          <dgm:chMax val="0"/>
          <dgm:chPref val="0"/>
          <dgm:bulletEnabled val="1"/>
        </dgm:presLayoutVars>
      </dgm:prSet>
      <dgm:spPr/>
      <dgm:t>
        <a:bodyPr/>
        <a:lstStyle/>
        <a:p>
          <a:endParaRPr lang="en-US"/>
        </a:p>
      </dgm:t>
    </dgm:pt>
    <dgm:pt modelId="{BA29120C-7C6B-4F62-9079-4AD528BC0744}" type="pres">
      <dgm:prSet presAssocID="{A8C03FBB-4A75-4460-AEA6-DEAEB9C61496}" presName="L2TextContainer" presStyleLbl="bgAcc1" presStyleIdx="0" presStyleCnt="3"/>
      <dgm:spPr/>
      <dgm:t>
        <a:bodyPr/>
        <a:lstStyle/>
        <a:p>
          <a:endParaRPr lang="en-US"/>
        </a:p>
      </dgm:t>
    </dgm:pt>
    <dgm:pt modelId="{617B6CDA-9351-44EF-9011-41758FE93851}" type="pres">
      <dgm:prSet presAssocID="{A8C03FBB-4A75-4460-AEA6-DEAEB9C61496}" presName="FlexibleEmptyPlaceHolder" presStyleCnt="0"/>
      <dgm:spPr/>
      <dgm:t>
        <a:bodyPr/>
        <a:lstStyle/>
        <a:p>
          <a:endParaRPr lang="en-US"/>
        </a:p>
      </dgm:t>
    </dgm:pt>
    <dgm:pt modelId="{A95DB80B-444A-4D69-B205-3A801BB8524A}" type="pres">
      <dgm:prSet presAssocID="{A8C03FBB-4A75-4460-AEA6-DEAEB9C61496}" presName="ConnectLine" presStyleLbl="sibTrans1D1" presStyleIdx="0" presStyleCnt="3"/>
      <dgm:spPr>
        <a:noFill/>
        <a:ln w="9525" cap="rnd" cmpd="sng" algn="ctr">
          <a:solidFill>
            <a:schemeClr val="accent4">
              <a:hueOff val="0"/>
              <a:satOff val="0"/>
              <a:lumOff val="0"/>
              <a:alphaOff val="0"/>
            </a:schemeClr>
          </a:solidFill>
          <a:prstDash val="dash"/>
        </a:ln>
        <a:effectLst/>
      </dgm:spPr>
      <dgm:t>
        <a:bodyPr/>
        <a:lstStyle/>
        <a:p>
          <a:endParaRPr lang="en-US"/>
        </a:p>
      </dgm:t>
    </dgm:pt>
    <dgm:pt modelId="{FA19A0AA-8B0B-4AA8-A80D-08CFFDD3F112}" type="pres">
      <dgm:prSet presAssocID="{A8C03FBB-4A75-4460-AEA6-DEAEB9C61496}" presName="ConnectorPoint" presStyleLbl="alignNode1" presStyleIdx="0" presStyleCnt="3"/>
      <dgm:spPr/>
      <dgm:t>
        <a:bodyPr/>
        <a:lstStyle/>
        <a:p>
          <a:endParaRPr lang="en-US"/>
        </a:p>
      </dgm:t>
    </dgm:pt>
    <dgm:pt modelId="{C298CC98-EF08-4D23-94A2-F58DEE6D7DE4}" type="pres">
      <dgm:prSet presAssocID="{A8C03FBB-4A75-4460-AEA6-DEAEB9C61496}" presName="EmptyPlaceHolder" presStyleCnt="0"/>
      <dgm:spPr/>
      <dgm:t>
        <a:bodyPr/>
        <a:lstStyle/>
        <a:p>
          <a:endParaRPr lang="en-US"/>
        </a:p>
      </dgm:t>
    </dgm:pt>
    <dgm:pt modelId="{F3D981F8-7433-4E93-99E6-2B447306B973}" type="pres">
      <dgm:prSet presAssocID="{67361508-930A-4A23-8CFC-BB56DA645C3C}" presName="spaceBetweenRectangles" presStyleCnt="0"/>
      <dgm:spPr/>
      <dgm:t>
        <a:bodyPr/>
        <a:lstStyle/>
        <a:p>
          <a:endParaRPr lang="en-US"/>
        </a:p>
      </dgm:t>
    </dgm:pt>
    <dgm:pt modelId="{7D29DFA7-018B-45C9-AC1C-5CFC82FEE150}" type="pres">
      <dgm:prSet presAssocID="{91969DED-4CB8-4A14-A50B-3F7B848E46B5}" presName="composite" presStyleCnt="0"/>
      <dgm:spPr/>
      <dgm:t>
        <a:bodyPr/>
        <a:lstStyle/>
        <a:p>
          <a:endParaRPr lang="en-US"/>
        </a:p>
      </dgm:t>
    </dgm:pt>
    <dgm:pt modelId="{60D0713D-AF69-4AF8-B071-F65622790886}" type="pres">
      <dgm:prSet presAssocID="{91969DED-4CB8-4A14-A50B-3F7B848E46B5}" presName="L1TextContainer" presStyleLbl="revTx" presStyleIdx="1" presStyleCnt="3">
        <dgm:presLayoutVars>
          <dgm:chMax val="1"/>
          <dgm:chPref val="1"/>
          <dgm:bulletEnabled val="1"/>
        </dgm:presLayoutVars>
      </dgm:prSet>
      <dgm:spPr/>
      <dgm:t>
        <a:bodyPr/>
        <a:lstStyle/>
        <a:p>
          <a:endParaRPr lang="en-US"/>
        </a:p>
      </dgm:t>
    </dgm:pt>
    <dgm:pt modelId="{5DAA1547-FEA7-4F69-96D3-0E3A07601B1E}" type="pres">
      <dgm:prSet presAssocID="{91969DED-4CB8-4A14-A50B-3F7B848E46B5}" presName="L2TextContainerWrapper" presStyleCnt="0">
        <dgm:presLayoutVars>
          <dgm:chMax val="0"/>
          <dgm:chPref val="0"/>
          <dgm:bulletEnabled val="1"/>
        </dgm:presLayoutVars>
      </dgm:prSet>
      <dgm:spPr/>
      <dgm:t>
        <a:bodyPr/>
        <a:lstStyle/>
        <a:p>
          <a:endParaRPr lang="en-US"/>
        </a:p>
      </dgm:t>
    </dgm:pt>
    <dgm:pt modelId="{DADAA0C9-3E42-4088-8622-30E9F6EA139A}" type="pres">
      <dgm:prSet presAssocID="{91969DED-4CB8-4A14-A50B-3F7B848E46B5}" presName="L2TextContainer" presStyleLbl="bgAcc1" presStyleIdx="1" presStyleCnt="3"/>
      <dgm:spPr/>
      <dgm:t>
        <a:bodyPr/>
        <a:lstStyle/>
        <a:p>
          <a:endParaRPr lang="en-US"/>
        </a:p>
      </dgm:t>
    </dgm:pt>
    <dgm:pt modelId="{D2E61EE0-F306-43AF-AFF9-74A14B9CF379}" type="pres">
      <dgm:prSet presAssocID="{91969DED-4CB8-4A14-A50B-3F7B848E46B5}" presName="FlexibleEmptyPlaceHolder" presStyleCnt="0"/>
      <dgm:spPr/>
      <dgm:t>
        <a:bodyPr/>
        <a:lstStyle/>
        <a:p>
          <a:endParaRPr lang="en-US"/>
        </a:p>
      </dgm:t>
    </dgm:pt>
    <dgm:pt modelId="{DBD74D6B-057A-432C-9067-BF618C19EB2A}" type="pres">
      <dgm:prSet presAssocID="{91969DED-4CB8-4A14-A50B-3F7B848E46B5}" presName="ConnectLine" presStyleLbl="sibTrans1D1" presStyleIdx="1" presStyleCnt="3"/>
      <dgm:spPr>
        <a:noFill/>
        <a:ln w="9525" cap="rnd" cmpd="sng" algn="ctr">
          <a:solidFill>
            <a:schemeClr val="accent4">
              <a:hueOff val="0"/>
              <a:satOff val="0"/>
              <a:lumOff val="0"/>
              <a:alphaOff val="0"/>
            </a:schemeClr>
          </a:solidFill>
          <a:prstDash val="dash"/>
        </a:ln>
        <a:effectLst/>
      </dgm:spPr>
      <dgm:t>
        <a:bodyPr/>
        <a:lstStyle/>
        <a:p>
          <a:endParaRPr lang="en-US"/>
        </a:p>
      </dgm:t>
    </dgm:pt>
    <dgm:pt modelId="{0F979253-FD39-4920-BFCA-78C564B167EA}" type="pres">
      <dgm:prSet presAssocID="{91969DED-4CB8-4A14-A50B-3F7B848E46B5}" presName="ConnectorPoint" presStyleLbl="alignNode1" presStyleIdx="1" presStyleCnt="3"/>
      <dgm:spPr/>
      <dgm:t>
        <a:bodyPr/>
        <a:lstStyle/>
        <a:p>
          <a:endParaRPr lang="en-US"/>
        </a:p>
      </dgm:t>
    </dgm:pt>
    <dgm:pt modelId="{C9B4B298-E04C-4317-856D-E345FE5EC64B}" type="pres">
      <dgm:prSet presAssocID="{91969DED-4CB8-4A14-A50B-3F7B848E46B5}" presName="EmptyPlaceHolder" presStyleCnt="0"/>
      <dgm:spPr/>
      <dgm:t>
        <a:bodyPr/>
        <a:lstStyle/>
        <a:p>
          <a:endParaRPr lang="en-US"/>
        </a:p>
      </dgm:t>
    </dgm:pt>
    <dgm:pt modelId="{9B636147-AF19-40E0-BE7D-3BE8148CC024}" type="pres">
      <dgm:prSet presAssocID="{81CA8AA2-C0C3-4381-BA8B-413EDD578B83}" presName="spaceBetweenRectangles" presStyleCnt="0"/>
      <dgm:spPr/>
      <dgm:t>
        <a:bodyPr/>
        <a:lstStyle/>
        <a:p>
          <a:endParaRPr lang="en-US"/>
        </a:p>
      </dgm:t>
    </dgm:pt>
    <dgm:pt modelId="{76CB18D4-86E2-467C-A2CF-3ED9EFE66BEA}" type="pres">
      <dgm:prSet presAssocID="{3CC73758-10C1-47F8-AFA7-1A986D4DDD60}" presName="composite" presStyleCnt="0"/>
      <dgm:spPr/>
      <dgm:t>
        <a:bodyPr/>
        <a:lstStyle/>
        <a:p>
          <a:endParaRPr lang="en-US"/>
        </a:p>
      </dgm:t>
    </dgm:pt>
    <dgm:pt modelId="{E712D073-0B15-4887-9DCE-A27BCACBC178}" type="pres">
      <dgm:prSet presAssocID="{3CC73758-10C1-47F8-AFA7-1A986D4DDD60}" presName="L1TextContainer" presStyleLbl="revTx" presStyleIdx="2" presStyleCnt="3">
        <dgm:presLayoutVars>
          <dgm:chMax val="1"/>
          <dgm:chPref val="1"/>
          <dgm:bulletEnabled val="1"/>
        </dgm:presLayoutVars>
      </dgm:prSet>
      <dgm:spPr/>
      <dgm:t>
        <a:bodyPr/>
        <a:lstStyle/>
        <a:p>
          <a:endParaRPr lang="en-US"/>
        </a:p>
      </dgm:t>
    </dgm:pt>
    <dgm:pt modelId="{4C57E835-21E8-44E9-8CE3-1E2D478ECB2B}" type="pres">
      <dgm:prSet presAssocID="{3CC73758-10C1-47F8-AFA7-1A986D4DDD60}" presName="L2TextContainerWrapper" presStyleCnt="0">
        <dgm:presLayoutVars>
          <dgm:chMax val="0"/>
          <dgm:chPref val="0"/>
          <dgm:bulletEnabled val="1"/>
        </dgm:presLayoutVars>
      </dgm:prSet>
      <dgm:spPr/>
      <dgm:t>
        <a:bodyPr/>
        <a:lstStyle/>
        <a:p>
          <a:endParaRPr lang="en-US"/>
        </a:p>
      </dgm:t>
    </dgm:pt>
    <dgm:pt modelId="{E0D48281-565D-47A3-9B6C-576231178549}" type="pres">
      <dgm:prSet presAssocID="{3CC73758-10C1-47F8-AFA7-1A986D4DDD60}" presName="L2TextContainer" presStyleLbl="bgAcc1" presStyleIdx="2" presStyleCnt="3"/>
      <dgm:spPr/>
      <dgm:t>
        <a:bodyPr/>
        <a:lstStyle/>
        <a:p>
          <a:endParaRPr lang="en-US"/>
        </a:p>
      </dgm:t>
    </dgm:pt>
    <dgm:pt modelId="{E0365E95-CAD6-4660-956D-E490447A5CB4}" type="pres">
      <dgm:prSet presAssocID="{3CC73758-10C1-47F8-AFA7-1A986D4DDD60}" presName="FlexibleEmptyPlaceHolder" presStyleCnt="0"/>
      <dgm:spPr/>
      <dgm:t>
        <a:bodyPr/>
        <a:lstStyle/>
        <a:p>
          <a:endParaRPr lang="en-US"/>
        </a:p>
      </dgm:t>
    </dgm:pt>
    <dgm:pt modelId="{DCAE8A46-752C-4E82-84CE-E790E1F2918E}" type="pres">
      <dgm:prSet presAssocID="{3CC73758-10C1-47F8-AFA7-1A986D4DDD60}" presName="ConnectLine" presStyleLbl="sibTrans1D1" presStyleIdx="2" presStyleCnt="3"/>
      <dgm:spPr>
        <a:noFill/>
        <a:ln w="9525" cap="rnd" cmpd="sng" algn="ctr">
          <a:solidFill>
            <a:schemeClr val="accent4">
              <a:hueOff val="0"/>
              <a:satOff val="0"/>
              <a:lumOff val="0"/>
              <a:alphaOff val="0"/>
            </a:schemeClr>
          </a:solidFill>
          <a:prstDash val="dash"/>
        </a:ln>
        <a:effectLst/>
      </dgm:spPr>
      <dgm:t>
        <a:bodyPr/>
        <a:lstStyle/>
        <a:p>
          <a:endParaRPr lang="en-US"/>
        </a:p>
      </dgm:t>
    </dgm:pt>
    <dgm:pt modelId="{B6459BF8-D2C3-4018-9C28-98667DC203F4}" type="pres">
      <dgm:prSet presAssocID="{3CC73758-10C1-47F8-AFA7-1A986D4DDD60}" presName="ConnectorPoint" presStyleLbl="alignNode1" presStyleIdx="2" presStyleCnt="3"/>
      <dgm:spPr/>
      <dgm:t>
        <a:bodyPr/>
        <a:lstStyle/>
        <a:p>
          <a:endParaRPr lang="en-US"/>
        </a:p>
      </dgm:t>
    </dgm:pt>
    <dgm:pt modelId="{EAB0CCC2-BFF9-432D-BA8E-7ECAF2D92AF2}" type="pres">
      <dgm:prSet presAssocID="{3CC73758-10C1-47F8-AFA7-1A986D4DDD60}" presName="EmptyPlaceHolder" presStyleCnt="0"/>
      <dgm:spPr/>
      <dgm:t>
        <a:bodyPr/>
        <a:lstStyle/>
        <a:p>
          <a:endParaRPr lang="en-US"/>
        </a:p>
      </dgm:t>
    </dgm:pt>
  </dgm:ptLst>
  <dgm:cxnLst>
    <dgm:cxn modelId="{252B4FF4-6466-43C7-8436-08B55881B5BC}" type="presOf" srcId="{FD9CA14A-483C-4869-B0C1-7C5FB7EEDBCC}" destId="{E0D48281-565D-47A3-9B6C-576231178549}"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4CE397A6-DB48-4AAE-BCFB-3D992789379D}" type="presOf" srcId="{5E71F362-34DF-4EEC-92A3-0EFE450E05E4}" destId="{BA29120C-7C6B-4F62-9079-4AD528BC0744}"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E5C7B693-D4EE-4A4E-97D1-4621CA0D3E91}" type="presOf" srcId="{A8C03FBB-4A75-4460-AEA6-DEAEB9C61496}" destId="{FE5C7F33-9326-49FB-89A3-8A20163AD994}"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403E30EA-CA23-4A5A-9D22-DF82F93CFF08}" type="presOf" srcId="{A66480AC-C0DE-4E5E-9ECD-9AE37E3FCB79}" destId="{9FFA803F-EA25-49D8-A073-96E9747E345F}"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B99CA6C9-28D1-4DDB-B8EC-AED73AD115CA}" srcId="{A8C03FBB-4A75-4460-AEA6-DEAEB9C61496}" destId="{5E71F362-34DF-4EEC-92A3-0EFE450E05E4}" srcOrd="0" destOrd="0" parTransId="{8E5EE4D1-908E-455C-B8B3-281AD42DEC9A}" sibTransId="{B208B24A-E9FD-40A9-B764-FB7C2B7ED8B9}"/>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64516513-C9B3-4B52-A434-6178ACAB3599}" type="presOf" srcId="{91969DED-4CB8-4A14-A50B-3F7B848E46B5}" destId="{60D0713D-AF69-4AF8-B071-F65622790886}" srcOrd="0" destOrd="0" presId="urn:microsoft.com/office/officeart/2016/7/layout/BasicTimeline"/>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580481"/>
          <a:ext cx="5972175" cy="0"/>
        </a:xfrm>
        <a:prstGeom prst="line">
          <a:avLst/>
        </a:prstGeom>
        <a:solidFill>
          <a:schemeClr val="lt1">
            <a:alpha val="90000"/>
            <a:tint val="40000"/>
            <a:hueOff val="0"/>
            <a:satOff val="0"/>
            <a:lumOff val="0"/>
            <a:alphaOff val="0"/>
          </a:schemeClr>
        </a:solidFill>
        <a:ln w="15875" cap="rnd" cmpd="sng" algn="ctr">
          <a:solidFill>
            <a:schemeClr val="accent4">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66334" y="2771437"/>
          <a:ext cx="2432728" cy="583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800100">
            <a:lnSpc>
              <a:spcPct val="90000"/>
            </a:lnSpc>
            <a:spcBef>
              <a:spcPct val="0"/>
            </a:spcBef>
            <a:spcAft>
              <a:spcPct val="35000"/>
            </a:spcAft>
            <a:defRPr b="1"/>
          </a:pPr>
          <a:r>
            <a:rPr lang="en-US" sz="1800" kern="1200" dirty="0" smtClean="0">
              <a:latin typeface="+mj-lt"/>
            </a:rPr>
            <a:t>Week 1-2</a:t>
          </a:r>
          <a:endParaRPr lang="en-US" sz="1800" kern="1200" dirty="0">
            <a:latin typeface="+mj-lt"/>
          </a:endParaRPr>
        </a:p>
      </dsp:txBody>
      <dsp:txXfrm>
        <a:off x="166334" y="2771437"/>
        <a:ext cx="2432728" cy="583188"/>
      </dsp:txXfrm>
    </dsp:sp>
    <dsp:sp modelId="{BA29120C-7C6B-4F62-9079-4AD528BC0744}">
      <dsp:nvSpPr>
        <dsp:cNvPr id="0" name=""/>
        <dsp:cNvSpPr/>
      </dsp:nvSpPr>
      <dsp:spPr>
        <a:xfrm>
          <a:off x="466" y="719954"/>
          <a:ext cx="2764463" cy="879944"/>
        </a:xfrm>
        <a:prstGeom prst="roundRect">
          <a:avLst/>
        </a:prstGeom>
        <a:solidFill>
          <a:schemeClr val="accent4">
            <a:alpha val="90000"/>
            <a:tint val="4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800100">
            <a:lnSpc>
              <a:spcPct val="90000"/>
            </a:lnSpc>
            <a:spcBef>
              <a:spcPct val="0"/>
            </a:spcBef>
            <a:spcAft>
              <a:spcPct val="35000"/>
            </a:spcAft>
          </a:pPr>
          <a:r>
            <a:rPr lang="en-US" sz="1800" kern="1200" dirty="0" smtClean="0">
              <a:latin typeface="+mj-lt"/>
            </a:rPr>
            <a:t>Planning</a:t>
          </a:r>
          <a:endParaRPr lang="en-US" sz="1800" kern="1200" dirty="0">
            <a:latin typeface="+mj-lt"/>
          </a:endParaRPr>
        </a:p>
      </dsp:txBody>
      <dsp:txXfrm>
        <a:off x="43421" y="762909"/>
        <a:ext cx="2678553" cy="794034"/>
      </dsp:txXfrm>
    </dsp:sp>
    <dsp:sp modelId="{A95DB80B-444A-4D69-B205-3A801BB8524A}">
      <dsp:nvSpPr>
        <dsp:cNvPr id="0" name=""/>
        <dsp:cNvSpPr/>
      </dsp:nvSpPr>
      <dsp:spPr>
        <a:xfrm>
          <a:off x="1382698" y="1599898"/>
          <a:ext cx="0" cy="980582"/>
        </a:xfrm>
        <a:prstGeom prst="line">
          <a:avLst/>
        </a:prstGeom>
        <a:noFill/>
        <a:ln w="9525"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769723" y="1806337"/>
          <a:ext cx="2432728" cy="583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800100">
            <a:lnSpc>
              <a:spcPct val="90000"/>
            </a:lnSpc>
            <a:spcBef>
              <a:spcPct val="0"/>
            </a:spcBef>
            <a:spcAft>
              <a:spcPct val="35000"/>
            </a:spcAft>
            <a:defRPr b="1"/>
          </a:pPr>
          <a:r>
            <a:rPr lang="en-US" sz="1800" kern="1200" dirty="0" smtClean="0">
              <a:latin typeface="+mj-lt"/>
            </a:rPr>
            <a:t>Week 3-6</a:t>
          </a:r>
          <a:endParaRPr lang="en-US" sz="1800" kern="1200" dirty="0">
            <a:latin typeface="+mj-lt"/>
          </a:endParaRPr>
        </a:p>
      </dsp:txBody>
      <dsp:txXfrm>
        <a:off x="1769723" y="1806337"/>
        <a:ext cx="2432728" cy="583188"/>
      </dsp:txXfrm>
    </dsp:sp>
    <dsp:sp modelId="{FA19A0AA-8B0B-4AA8-A80D-08CFFDD3F112}">
      <dsp:nvSpPr>
        <dsp:cNvPr id="0" name=""/>
        <dsp:cNvSpPr/>
      </dsp:nvSpPr>
      <dsp:spPr>
        <a:xfrm>
          <a:off x="1343991" y="2541774"/>
          <a:ext cx="77414" cy="77414"/>
        </a:xfrm>
        <a:prstGeom prst="ellipse">
          <a:avLst/>
        </a:prstGeom>
        <a:solidFill>
          <a:schemeClr val="lt1">
            <a:hueOff val="0"/>
            <a:satOff val="0"/>
            <a:lumOff val="0"/>
            <a:alphaOff val="0"/>
          </a:schemeClr>
        </a:solidFill>
        <a:ln w="15875"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603855" y="3561064"/>
          <a:ext cx="2764463" cy="879944"/>
        </a:xfrm>
        <a:prstGeom prst="roundRect">
          <a:avLst/>
        </a:prstGeom>
        <a:solidFill>
          <a:schemeClr val="accent4">
            <a:alpha val="90000"/>
            <a:tint val="4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800100">
            <a:lnSpc>
              <a:spcPct val="90000"/>
            </a:lnSpc>
            <a:spcBef>
              <a:spcPct val="0"/>
            </a:spcBef>
            <a:spcAft>
              <a:spcPct val="35000"/>
            </a:spcAft>
          </a:pPr>
          <a:r>
            <a:rPr lang="en-US" sz="1800" kern="1200" dirty="0" smtClean="0">
              <a:latin typeface="+mj-lt"/>
            </a:rPr>
            <a:t>Development</a:t>
          </a:r>
          <a:endParaRPr lang="en-US" sz="1800" kern="1200" dirty="0">
            <a:latin typeface="+mj-lt"/>
          </a:endParaRPr>
        </a:p>
      </dsp:txBody>
      <dsp:txXfrm>
        <a:off x="1646810" y="3604019"/>
        <a:ext cx="2678553" cy="794034"/>
      </dsp:txXfrm>
    </dsp:sp>
    <dsp:sp modelId="{DBD74D6B-057A-432C-9067-BF618C19EB2A}">
      <dsp:nvSpPr>
        <dsp:cNvPr id="0" name=""/>
        <dsp:cNvSpPr/>
      </dsp:nvSpPr>
      <dsp:spPr>
        <a:xfrm>
          <a:off x="2986087" y="2580481"/>
          <a:ext cx="0" cy="980582"/>
        </a:xfrm>
        <a:prstGeom prst="line">
          <a:avLst/>
        </a:prstGeom>
        <a:noFill/>
        <a:ln w="9525"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373112" y="2771437"/>
          <a:ext cx="2432728" cy="583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800100">
            <a:lnSpc>
              <a:spcPct val="90000"/>
            </a:lnSpc>
            <a:spcBef>
              <a:spcPct val="0"/>
            </a:spcBef>
            <a:spcAft>
              <a:spcPct val="35000"/>
            </a:spcAft>
            <a:defRPr b="1"/>
          </a:pPr>
          <a:r>
            <a:rPr lang="en-US" sz="1800" kern="1200" dirty="0" smtClean="0">
              <a:latin typeface="+mj-lt"/>
            </a:rPr>
            <a:t>Week 7</a:t>
          </a:r>
          <a:endParaRPr lang="en-US" sz="1800" kern="1200" dirty="0">
            <a:latin typeface="+mj-lt"/>
          </a:endParaRPr>
        </a:p>
      </dsp:txBody>
      <dsp:txXfrm>
        <a:off x="3373112" y="2771437"/>
        <a:ext cx="2432728" cy="583188"/>
      </dsp:txXfrm>
    </dsp:sp>
    <dsp:sp modelId="{0F979253-FD39-4920-BFCA-78C564B167EA}">
      <dsp:nvSpPr>
        <dsp:cNvPr id="0" name=""/>
        <dsp:cNvSpPr/>
      </dsp:nvSpPr>
      <dsp:spPr>
        <a:xfrm>
          <a:off x="2947380" y="2541774"/>
          <a:ext cx="77414" cy="77414"/>
        </a:xfrm>
        <a:prstGeom prst="ellipse">
          <a:avLst/>
        </a:prstGeom>
        <a:solidFill>
          <a:schemeClr val="lt1">
            <a:hueOff val="0"/>
            <a:satOff val="0"/>
            <a:lumOff val="0"/>
            <a:alphaOff val="0"/>
          </a:schemeClr>
        </a:solidFill>
        <a:ln w="15875"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207244" y="664957"/>
          <a:ext cx="2764463" cy="934940"/>
        </a:xfrm>
        <a:prstGeom prst="roundRect">
          <a:avLst/>
        </a:prstGeom>
        <a:solidFill>
          <a:schemeClr val="accent4">
            <a:alpha val="90000"/>
            <a:tint val="4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800100">
            <a:lnSpc>
              <a:spcPct val="90000"/>
            </a:lnSpc>
            <a:spcBef>
              <a:spcPct val="0"/>
            </a:spcBef>
            <a:spcAft>
              <a:spcPct val="35000"/>
            </a:spcAft>
          </a:pPr>
          <a:r>
            <a:rPr lang="en-US" sz="1800" kern="1200" dirty="0" smtClean="0">
              <a:latin typeface="+mj-lt"/>
            </a:rPr>
            <a:t>Presenting our Project</a:t>
          </a:r>
          <a:endParaRPr lang="en-US" sz="1800" kern="1200" dirty="0">
            <a:latin typeface="+mj-lt"/>
          </a:endParaRPr>
        </a:p>
      </dsp:txBody>
      <dsp:txXfrm>
        <a:off x="3252884" y="710597"/>
        <a:ext cx="2673183" cy="843660"/>
      </dsp:txXfrm>
    </dsp:sp>
    <dsp:sp modelId="{DCAE8A46-752C-4E82-84CE-E790E1F2918E}">
      <dsp:nvSpPr>
        <dsp:cNvPr id="0" name=""/>
        <dsp:cNvSpPr/>
      </dsp:nvSpPr>
      <dsp:spPr>
        <a:xfrm>
          <a:off x="4589476" y="1599898"/>
          <a:ext cx="0" cy="980582"/>
        </a:xfrm>
        <a:prstGeom prst="line">
          <a:avLst/>
        </a:prstGeom>
        <a:noFill/>
        <a:ln w="9525"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459BF8-D2C3-4018-9C28-98667DC203F4}">
      <dsp:nvSpPr>
        <dsp:cNvPr id="0" name=""/>
        <dsp:cNvSpPr/>
      </dsp:nvSpPr>
      <dsp:spPr>
        <a:xfrm>
          <a:off x="4550769" y="2541774"/>
          <a:ext cx="77414" cy="77414"/>
        </a:xfrm>
        <a:prstGeom prst="ellipse">
          <a:avLst/>
        </a:prstGeom>
        <a:solidFill>
          <a:schemeClr val="lt1">
            <a:hueOff val="0"/>
            <a:satOff val="0"/>
            <a:lumOff val="0"/>
            <a:alphaOff val="0"/>
          </a:schemeClr>
        </a:solidFill>
        <a:ln w="15875" cap="rnd"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xmlns="">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82B951-AFFF-3499-FDE3-02A7F0BD1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2E5896A-FCE2-110F-B202-A8E435372D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69F83-204D-4778-AAD0-A0F851A3AEEE}" type="datetimeFigureOut">
              <a:rPr lang="en-US" smtClean="0"/>
              <a:t>11/6/2024</a:t>
            </a:fld>
            <a:endParaRPr lang="en-US" dirty="0"/>
          </a:p>
        </p:txBody>
      </p:sp>
      <p:sp>
        <p:nvSpPr>
          <p:cNvPr id="4" name="Footer Placeholder 3">
            <a:extLst>
              <a:ext uri="{FF2B5EF4-FFF2-40B4-BE49-F238E27FC236}">
                <a16:creationId xmlns:a16="http://schemas.microsoft.com/office/drawing/2014/main" id="{911BFBA0-47AD-543A-6AE4-769D8F865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18FC355-FEF6-ED8F-8D0E-F362E204A0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669D59-B021-49CB-887D-52B8FEE1CE18}" type="slidenum">
              <a:rPr lang="en-US" smtClean="0"/>
              <a:t>‹#›</a:t>
            </a:fld>
            <a:endParaRPr lang="en-US" dirty="0"/>
          </a:p>
        </p:txBody>
      </p:sp>
    </p:spTree>
    <p:extLst>
      <p:ext uri="{BB962C8B-B14F-4D97-AF65-F5344CB8AC3E}">
        <p14:creationId xmlns:p14="http://schemas.microsoft.com/office/powerpoint/2010/main" val="2817069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t>‹#›</a:t>
            </a:fld>
            <a:endParaRPr lang="en-US" dirty="0"/>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2</a:t>
            </a:fld>
            <a:endParaRPr lang="en-US" dirty="0"/>
          </a:p>
        </p:txBody>
      </p:sp>
    </p:spTree>
    <p:extLst>
      <p:ext uri="{BB962C8B-B14F-4D97-AF65-F5344CB8AC3E}">
        <p14:creationId xmlns:p14="http://schemas.microsoft.com/office/powerpoint/2010/main" val="1086048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19</a:t>
            </a:fld>
            <a:endParaRPr lang="en-US" dirty="0"/>
          </a:p>
        </p:txBody>
      </p:sp>
    </p:spTree>
    <p:extLst>
      <p:ext uri="{BB962C8B-B14F-4D97-AF65-F5344CB8AC3E}">
        <p14:creationId xmlns:p14="http://schemas.microsoft.com/office/powerpoint/2010/main" val="382311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3</a:t>
            </a:fld>
            <a:endParaRPr lang="en-US" dirty="0"/>
          </a:p>
        </p:txBody>
      </p:sp>
    </p:spTree>
    <p:extLst>
      <p:ext uri="{BB962C8B-B14F-4D97-AF65-F5344CB8AC3E}">
        <p14:creationId xmlns:p14="http://schemas.microsoft.com/office/powerpoint/2010/main" val="401648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4</a:t>
            </a:fld>
            <a:endParaRPr lang="en-US" dirty="0"/>
          </a:p>
        </p:txBody>
      </p:sp>
    </p:spTree>
    <p:extLst>
      <p:ext uri="{BB962C8B-B14F-4D97-AF65-F5344CB8AC3E}">
        <p14:creationId xmlns:p14="http://schemas.microsoft.com/office/powerpoint/2010/main" val="418764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5</a:t>
            </a:fld>
            <a:endParaRPr lang="en-US" dirty="0"/>
          </a:p>
        </p:txBody>
      </p:sp>
    </p:spTree>
    <p:extLst>
      <p:ext uri="{BB962C8B-B14F-4D97-AF65-F5344CB8AC3E}">
        <p14:creationId xmlns:p14="http://schemas.microsoft.com/office/powerpoint/2010/main" val="164979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12</a:t>
            </a:fld>
            <a:endParaRPr lang="en-US" dirty="0"/>
          </a:p>
        </p:txBody>
      </p:sp>
    </p:spTree>
    <p:extLst>
      <p:ext uri="{BB962C8B-B14F-4D97-AF65-F5344CB8AC3E}">
        <p14:creationId xmlns:p14="http://schemas.microsoft.com/office/powerpoint/2010/main" val="5272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13</a:t>
            </a:fld>
            <a:endParaRPr lang="en-US" dirty="0"/>
          </a:p>
        </p:txBody>
      </p:sp>
    </p:spTree>
    <p:extLst>
      <p:ext uri="{BB962C8B-B14F-4D97-AF65-F5344CB8AC3E}">
        <p14:creationId xmlns:p14="http://schemas.microsoft.com/office/powerpoint/2010/main" val="284568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14</a:t>
            </a:fld>
            <a:endParaRPr lang="en-US" dirty="0"/>
          </a:p>
        </p:txBody>
      </p:sp>
    </p:spTree>
    <p:extLst>
      <p:ext uri="{BB962C8B-B14F-4D97-AF65-F5344CB8AC3E}">
        <p14:creationId xmlns:p14="http://schemas.microsoft.com/office/powerpoint/2010/main" val="1054157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17</a:t>
            </a:fld>
            <a:endParaRPr lang="en-US" dirty="0"/>
          </a:p>
        </p:txBody>
      </p:sp>
    </p:spTree>
    <p:extLst>
      <p:ext uri="{BB962C8B-B14F-4D97-AF65-F5344CB8AC3E}">
        <p14:creationId xmlns:p14="http://schemas.microsoft.com/office/powerpoint/2010/main" val="323828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18</a:t>
            </a:fld>
            <a:endParaRPr lang="en-US" dirty="0"/>
          </a:p>
        </p:txBody>
      </p:sp>
    </p:spTree>
    <p:extLst>
      <p:ext uri="{BB962C8B-B14F-4D97-AF65-F5344CB8AC3E}">
        <p14:creationId xmlns:p14="http://schemas.microsoft.com/office/powerpoint/2010/main" val="436362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BECDFC6B-0742-962E-44A1-19C9C173BB22}"/>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50848" y="425303"/>
            <a:ext cx="11305217" cy="6007394"/>
          </a:xfrm>
          <a:prstGeom prst="rect">
            <a:avLst/>
          </a:prstGeom>
          <a:effectLst/>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633046"/>
            <a:ext cx="10571998" cy="3366198"/>
          </a:xfrm>
          <a:ln>
            <a:noFill/>
          </a:ln>
          <a:effectLst/>
        </p:spPr>
        <p:txBody>
          <a:bodyPr/>
          <a:lstStyle>
            <a:lvl1pPr algn="ctr">
              <a:defRPr sz="7200" b="1" spc="-300" baseline="0">
                <a:ln>
                  <a:noFill/>
                </a:ln>
                <a:solidFill>
                  <a:schemeClr val="accent4">
                    <a:lumMod val="60000"/>
                    <a:lumOff val="40000"/>
                  </a:schemeClr>
                </a:solidFill>
                <a:effectLst/>
              </a:defRPr>
            </a:lvl1pPr>
          </a:lstStyle>
          <a:p>
            <a:r>
              <a:rPr lang="en-US" dirty="0"/>
              <a:t>Click to add title</a:t>
            </a:r>
          </a:p>
        </p:txBody>
      </p:sp>
    </p:spTree>
    <p:extLst>
      <p:ext uri="{BB962C8B-B14F-4D97-AF65-F5344CB8AC3E}">
        <p14:creationId xmlns:p14="http://schemas.microsoft.com/office/powerpoint/2010/main" val="323698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1">
            <a:lumMod val="5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2B799F-04B8-4A62-EB7D-F17311231B8E}"/>
              </a:ext>
              <a:ext uri="{C183D7F6-B498-43B3-948B-1728B52AA6E4}">
                <adec:decorative xmlns:adec="http://schemas.microsoft.com/office/drawing/2017/decorative" xmlns="" val="1"/>
              </a:ext>
            </a:extLst>
          </p:cNvPr>
          <p:cNvSpPr/>
          <p:nvPr userDrawn="1"/>
        </p:nvSpPr>
        <p:spPr>
          <a:xfrm>
            <a:off x="7556500" y="0"/>
            <a:ext cx="4635500"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7" name="Rectangle 6">
            <a:extLst>
              <a:ext uri="{FF2B5EF4-FFF2-40B4-BE49-F238E27FC236}">
                <a16:creationId xmlns:a16="http://schemas.microsoft.com/office/drawing/2014/main" id="{08F310BE-5861-E73D-5979-D11A971516CF}"/>
              </a:ext>
              <a:ext uri="{C183D7F6-B498-43B3-948B-1728B52AA6E4}">
                <adec:decorative xmlns:adec="http://schemas.microsoft.com/office/drawing/2017/decorative" xmlns="" val="1"/>
              </a:ext>
            </a:extLst>
          </p:cNvPr>
          <p:cNvSpPr/>
          <p:nvPr userDrawn="1"/>
        </p:nvSpPr>
        <p:spPr>
          <a:xfrm>
            <a:off x="500270" y="487680"/>
            <a:ext cx="6482080" cy="5902960"/>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AA12F5E6-EC22-5E10-94FB-5E546A7B9123}"/>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495630" y="477518"/>
            <a:ext cx="6482079" cy="5913121"/>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036952" y="477518"/>
            <a:ext cx="3829465" cy="2693887"/>
          </a:xfrm>
          <a:noFill/>
          <a:effectLst/>
        </p:spPr>
        <p:txBody>
          <a:bodyPr anchor="b"/>
          <a:lstStyle>
            <a:lvl1pPr algn="l">
              <a:defRPr sz="3600" spc="0" baseline="0">
                <a:solidFill>
                  <a:schemeClr val="accent1">
                    <a:lumMod val="50000"/>
                  </a:schemeClr>
                </a:solidFill>
                <a:effectLst/>
              </a:defRPr>
            </a:lvl1pPr>
          </a:lstStyle>
          <a:p>
            <a:r>
              <a:rPr lang="en-US" dirty="0"/>
              <a:t>Click to add title</a:t>
            </a:r>
          </a:p>
        </p:txBody>
      </p:sp>
      <p:sp>
        <p:nvSpPr>
          <p:cNvPr id="13" name="Table Placeholder 12">
            <a:extLst>
              <a:ext uri="{FF2B5EF4-FFF2-40B4-BE49-F238E27FC236}">
                <a16:creationId xmlns:a16="http://schemas.microsoft.com/office/drawing/2014/main" id="{14BBA88A-FAA8-CE13-2A76-BF8B014AE343}"/>
              </a:ext>
            </a:extLst>
          </p:cNvPr>
          <p:cNvSpPr>
            <a:spLocks noGrp="1"/>
          </p:cNvSpPr>
          <p:nvPr>
            <p:ph type="tbl" sz="quarter" idx="11"/>
          </p:nvPr>
        </p:nvSpPr>
        <p:spPr>
          <a:xfrm>
            <a:off x="952500" y="909638"/>
            <a:ext cx="5578475" cy="5038725"/>
          </a:xfrm>
        </p:spPr>
        <p:txBody>
          <a:bodyPr anchor="t"/>
          <a:lstStyle>
            <a:lvl1pPr marL="0" indent="0" algn="ctr">
              <a:buNone/>
              <a:defRPr/>
            </a:lvl1pPr>
          </a:lstStyle>
          <a:p>
            <a:r>
              <a:rPr lang="en-US" dirty="0"/>
              <a:t>Click icon to add table</a:t>
            </a:r>
          </a:p>
        </p:txBody>
      </p:sp>
      <p:sp>
        <p:nvSpPr>
          <p:cNvPr id="5" name="Content Placeholder 9">
            <a:extLst>
              <a:ext uri="{FF2B5EF4-FFF2-40B4-BE49-F238E27FC236}">
                <a16:creationId xmlns:a16="http://schemas.microsoft.com/office/drawing/2014/main" id="{0E96890F-0832-5087-193F-70CF33DEE0AD}"/>
              </a:ext>
            </a:extLst>
          </p:cNvPr>
          <p:cNvSpPr>
            <a:spLocks noGrp="1"/>
          </p:cNvSpPr>
          <p:nvPr>
            <p:ph sz="quarter" idx="10" hasCustomPrompt="1"/>
          </p:nvPr>
        </p:nvSpPr>
        <p:spPr>
          <a:xfrm>
            <a:off x="8036953" y="3449781"/>
            <a:ext cx="3829465" cy="2940860"/>
          </a:xfrm>
          <a:effectLst/>
        </p:spPr>
        <p:txBody>
          <a:bodyPr anchor="t"/>
          <a:lstStyle>
            <a:lvl1pPr marL="285750" indent="-28575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1pPr>
            <a:lvl2pPr marL="742950" indent="-28575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81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176A3-24B8-086B-739F-2B3DCE8BE094}"/>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4" name="Rectangle 3">
            <a:extLst>
              <a:ext uri="{FF2B5EF4-FFF2-40B4-BE49-F238E27FC236}">
                <a16:creationId xmlns:a16="http://schemas.microsoft.com/office/drawing/2014/main" id="{BA96EFAA-0851-646A-8758-C20243901E54}"/>
              </a:ext>
              <a:ext uri="{C183D7F6-B498-43B3-948B-1728B52AA6E4}">
                <adec:decorative xmlns:adec="http://schemas.microsoft.com/office/drawing/2017/decorative" xmlns=""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488373" y="571501"/>
            <a:ext cx="11139054" cy="1028699"/>
          </a:xfrm>
          <a:effectLst/>
        </p:spPr>
        <p:txBody>
          <a:bodyPr anchor="ctr"/>
          <a:lstStyle>
            <a:lvl1pPr algn="ctr">
              <a:defRPr sz="3600" spc="0" baseline="0">
                <a:solidFill>
                  <a:schemeClr val="tx1"/>
                </a:solidFill>
                <a:effectLst/>
              </a:defRPr>
            </a:lvl1pPr>
          </a:lstStyle>
          <a:p>
            <a:r>
              <a:rPr lang="en-US" dirty="0"/>
              <a:t>Click to add title</a:t>
            </a:r>
          </a:p>
        </p:txBody>
      </p:sp>
      <p:sp>
        <p:nvSpPr>
          <p:cNvPr id="11" name="Table Placeholder 10">
            <a:extLst>
              <a:ext uri="{FF2B5EF4-FFF2-40B4-BE49-F238E27FC236}">
                <a16:creationId xmlns:a16="http://schemas.microsoft.com/office/drawing/2014/main" id="{E10735F5-6B7D-348D-AC70-8BC10CB5F70A}"/>
              </a:ext>
            </a:extLst>
          </p:cNvPr>
          <p:cNvSpPr>
            <a:spLocks noGrp="1"/>
          </p:cNvSpPr>
          <p:nvPr>
            <p:ph type="tbl" sz="quarter" idx="10"/>
          </p:nvPr>
        </p:nvSpPr>
        <p:spPr>
          <a:xfrm>
            <a:off x="838200" y="1860550"/>
            <a:ext cx="10515600" cy="4198938"/>
          </a:xfrm>
        </p:spPr>
        <p:txBody>
          <a:bodyPr anchor="t"/>
          <a:lstStyle>
            <a:lvl1pPr marL="0" indent="0" algn="ctr">
              <a:buNone/>
              <a:defRPr/>
            </a:lvl1pPr>
          </a:lstStyle>
          <a:p>
            <a:r>
              <a:rPr lang="en-US" dirty="0"/>
              <a:t>Click icon to add table</a:t>
            </a:r>
          </a:p>
        </p:txBody>
      </p:sp>
    </p:spTree>
    <p:extLst>
      <p:ext uri="{BB962C8B-B14F-4D97-AF65-F5344CB8AC3E}">
        <p14:creationId xmlns:p14="http://schemas.microsoft.com/office/powerpoint/2010/main" val="1912634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DAFCA1-BDD9-1108-8F95-E3FC1A7935C1}"/>
              </a:ext>
              <a:ext uri="{C183D7F6-B498-43B3-948B-1728B52AA6E4}">
                <adec:decorative xmlns:adec="http://schemas.microsoft.com/office/drawing/2017/decorative" xmlns="" val="1"/>
              </a:ext>
            </a:extLst>
          </p:cNvPr>
          <p:cNvGrpSpPr/>
          <p:nvPr userDrawn="1"/>
        </p:nvGrpSpPr>
        <p:grpSpPr>
          <a:xfrm rot="10800000">
            <a:off x="0" y="0"/>
            <a:ext cx="11532896" cy="6858000"/>
            <a:chOff x="659106" y="0"/>
            <a:chExt cx="11532896" cy="6858000"/>
          </a:xfrm>
        </p:grpSpPr>
        <p:sp>
          <p:nvSpPr>
            <p:cNvPr id="3" name="Rectangle 2">
              <a:extLst>
                <a:ext uri="{FF2B5EF4-FFF2-40B4-BE49-F238E27FC236}">
                  <a16:creationId xmlns:a16="http://schemas.microsoft.com/office/drawing/2014/main" id="{E4BFDB24-6BE4-2FC0-F772-DC1DE926E485}"/>
                </a:ext>
              </a:extLst>
            </p:cNvPr>
            <p:cNvSpPr/>
            <p:nvPr/>
          </p:nvSpPr>
          <p:spPr>
            <a:xfrm>
              <a:off x="5995086" y="0"/>
              <a:ext cx="6196916"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4" name="Graphic 3">
              <a:extLst>
                <a:ext uri="{FF2B5EF4-FFF2-40B4-BE49-F238E27FC236}">
                  <a16:creationId xmlns:a16="http://schemas.microsoft.com/office/drawing/2014/main" id="{131EABEA-AB8A-5E4C-A6DD-8F32B70E90A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l="-1353" t="-388" r="-1" b="-254"/>
            <a:stretch/>
          </p:blipFill>
          <p:spPr>
            <a:xfrm flipH="1">
              <a:off x="659106" y="1956391"/>
              <a:ext cx="4878094" cy="2780414"/>
            </a:xfrm>
            <a:prstGeom prst="rect">
              <a:avLst/>
            </a:prstGeom>
          </p:spPr>
        </p:pic>
        <p:sp>
          <p:nvSpPr>
            <p:cNvPr id="5" name="Rectangle 4">
              <a:extLst>
                <a:ext uri="{FF2B5EF4-FFF2-40B4-BE49-F238E27FC236}">
                  <a16:creationId xmlns:a16="http://schemas.microsoft.com/office/drawing/2014/main" id="{D2279AAC-0D81-D3CD-3F0F-E8CEE0F56D43}"/>
                </a:ext>
              </a:extLst>
            </p:cNvPr>
            <p:cNvSpPr/>
            <p:nvPr/>
          </p:nvSpPr>
          <p:spPr>
            <a:xfrm>
              <a:off x="1328303" y="776532"/>
              <a:ext cx="3434316" cy="50182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617542" y="132080"/>
            <a:ext cx="4928894" cy="6507711"/>
          </a:xfrm>
          <a:noFill/>
          <a:effectLst/>
        </p:spPr>
        <p:txBody>
          <a:bodyPr anchor="ctr"/>
          <a:lstStyle>
            <a:lvl1pPr algn="ctr">
              <a:defRPr sz="3600" spc="0" baseline="0">
                <a:solidFill>
                  <a:schemeClr val="accent1">
                    <a:lumMod val="50000"/>
                  </a:schemeClr>
                </a:solidFill>
                <a:effectLst/>
              </a:defRPr>
            </a:lvl1pPr>
          </a:lstStyle>
          <a:p>
            <a:r>
              <a:rPr lang="en-US" dirty="0"/>
              <a:t>Click to add title</a:t>
            </a:r>
          </a:p>
        </p:txBody>
      </p:sp>
      <p:sp>
        <p:nvSpPr>
          <p:cNvPr id="11" name="Picture Placeholder 10">
            <a:extLst>
              <a:ext uri="{FF2B5EF4-FFF2-40B4-BE49-F238E27FC236}">
                <a16:creationId xmlns:a16="http://schemas.microsoft.com/office/drawing/2014/main" id="{E0720B2D-C199-57FA-9453-DBFB607BA983}"/>
              </a:ext>
            </a:extLst>
          </p:cNvPr>
          <p:cNvSpPr>
            <a:spLocks noGrp="1"/>
          </p:cNvSpPr>
          <p:nvPr>
            <p:ph type="pic" sz="quarter" idx="10"/>
          </p:nvPr>
        </p:nvSpPr>
        <p:spPr>
          <a:xfrm>
            <a:off x="7429500" y="992188"/>
            <a:ext cx="3425825" cy="5018087"/>
          </a:xfrm>
        </p:spPr>
        <p:txBody>
          <a:bodyPr anchor="t"/>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15985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11222B-29F6-BF2A-09DE-82F659638940}"/>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3" name="Rectangle 2">
            <a:extLst>
              <a:ext uri="{FF2B5EF4-FFF2-40B4-BE49-F238E27FC236}">
                <a16:creationId xmlns:a16="http://schemas.microsoft.com/office/drawing/2014/main" id="{B035F993-EADB-1C5A-7158-41E510B706E0}"/>
              </a:ext>
              <a:ext uri="{C183D7F6-B498-43B3-948B-1728B52AA6E4}">
                <adec:decorative xmlns:adec="http://schemas.microsoft.com/office/drawing/2017/decorative" xmlns=""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Rectangle 3">
            <a:extLst>
              <a:ext uri="{FF2B5EF4-FFF2-40B4-BE49-F238E27FC236}">
                <a16:creationId xmlns:a16="http://schemas.microsoft.com/office/drawing/2014/main" id="{AB12E34E-DBAF-BA5D-15D9-E69A05535785}"/>
              </a:ext>
              <a:ext uri="{C183D7F6-B498-43B3-948B-1728B52AA6E4}">
                <adec:decorative xmlns:adec="http://schemas.microsoft.com/office/drawing/2017/decorative" xmlns="" val="1"/>
              </a:ext>
            </a:extLst>
          </p:cNvPr>
          <p:cNvSpPr/>
          <p:nvPr userDrawn="1"/>
        </p:nvSpPr>
        <p:spPr>
          <a:xfrm>
            <a:off x="381000" y="1889759"/>
            <a:ext cx="11424920" cy="4542937"/>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571499"/>
            <a:ext cx="11118274" cy="1154114"/>
          </a:xfrm>
          <a:noFill/>
          <a:effectLst/>
        </p:spPr>
        <p:txBody>
          <a:bodyPr anchor="ctr"/>
          <a:lstStyle>
            <a:lvl1pPr algn="ctr">
              <a:defRPr sz="3600" spc="0" baseline="0">
                <a:solidFill>
                  <a:schemeClr val="tx1"/>
                </a:solidFill>
                <a:effectLst/>
              </a:defRPr>
            </a:lvl1pPr>
          </a:lstStyle>
          <a:p>
            <a:r>
              <a:rPr lang="en-US" dirty="0"/>
              <a:t>Click to add title</a:t>
            </a:r>
          </a:p>
        </p:txBody>
      </p:sp>
      <p:sp>
        <p:nvSpPr>
          <p:cNvPr id="5" name="Content Placeholder 9">
            <a:extLst>
              <a:ext uri="{FF2B5EF4-FFF2-40B4-BE49-F238E27FC236}">
                <a16:creationId xmlns:a16="http://schemas.microsoft.com/office/drawing/2014/main" id="{0BF6A552-CE6A-3977-8507-74A1C4C4B5A0}"/>
              </a:ext>
            </a:extLst>
          </p:cNvPr>
          <p:cNvSpPr>
            <a:spLocks noGrp="1"/>
          </p:cNvSpPr>
          <p:nvPr>
            <p:ph sz="quarter" idx="17" hasCustomPrompt="1"/>
          </p:nvPr>
        </p:nvSpPr>
        <p:spPr>
          <a:xfrm>
            <a:off x="841667" y="2461056"/>
            <a:ext cx="3626424" cy="3721535"/>
          </a:xfrm>
          <a:effectLst/>
        </p:spPr>
        <p:txBody>
          <a:bodyPr anchor="t">
            <a:normAutofit/>
          </a:bodyPr>
          <a:lstStyle>
            <a:lvl1pPr marL="285750" indent="-285750">
              <a:lnSpc>
                <a:spcPct val="120000"/>
              </a:lnSpc>
              <a:spcBef>
                <a:spcPts val="600"/>
              </a:spcBef>
              <a:spcAft>
                <a:spcPts val="1200"/>
              </a:spcAft>
              <a:buClr>
                <a:schemeClr val="accent1">
                  <a:lumMod val="50000"/>
                </a:schemeClr>
              </a:buClr>
              <a:buFont typeface="Arial" panose="020B0604020202020204" pitchFamily="34" charset="0"/>
              <a:buChar char="•"/>
              <a:defRPr sz="1800">
                <a:solidFill>
                  <a:schemeClr val="accent1">
                    <a:lumMod val="50000"/>
                  </a:schemeClr>
                </a:solidFill>
              </a:defRPr>
            </a:lvl1pPr>
            <a:lvl2pPr marL="742950" indent="-285750">
              <a:lnSpc>
                <a:spcPct val="120000"/>
              </a:lnSpc>
              <a:spcAft>
                <a:spcPts val="1200"/>
              </a:spcAft>
              <a:buClr>
                <a:schemeClr val="accent1">
                  <a:lumMod val="50000"/>
                </a:schemeClr>
              </a:buClr>
              <a:buFont typeface="Arial" panose="020B0604020202020204" pitchFamily="34" charset="0"/>
              <a:buChar char="•"/>
              <a:defRPr sz="1600">
                <a:solidFill>
                  <a:schemeClr val="accent1">
                    <a:lumMod val="50000"/>
                  </a:schemeClr>
                </a:solidFill>
              </a:defRPr>
            </a:lvl2pPr>
            <a:lvl3pPr marL="1143000" indent="-228600">
              <a:lnSpc>
                <a:spcPct val="120000"/>
              </a:lnSpc>
              <a:spcAft>
                <a:spcPts val="1200"/>
              </a:spcAft>
              <a:buClr>
                <a:schemeClr val="accent1">
                  <a:lumMod val="50000"/>
                </a:schemeClr>
              </a:buClr>
              <a:buFont typeface="Arial" panose="020B0604020202020204" pitchFamily="34" charset="0"/>
              <a:buChar char="•"/>
              <a:defRPr sz="1400">
                <a:solidFill>
                  <a:schemeClr val="accent1">
                    <a:lumMod val="50000"/>
                  </a:schemeClr>
                </a:solidFill>
              </a:defRPr>
            </a:lvl3pPr>
            <a:lvl4pPr marL="1600200" indent="-228600">
              <a:lnSpc>
                <a:spcPct val="120000"/>
              </a:lnSpc>
              <a:spcAft>
                <a:spcPts val="1200"/>
              </a:spcAft>
              <a:buClr>
                <a:schemeClr val="accent1">
                  <a:lumMod val="50000"/>
                </a:schemeClr>
              </a:buClr>
              <a:buFont typeface="Arial" panose="020B0604020202020204" pitchFamily="34" charset="0"/>
              <a:buChar char="•"/>
              <a:defRPr sz="1200">
                <a:solidFill>
                  <a:schemeClr val="accent1">
                    <a:lumMod val="50000"/>
                  </a:schemeClr>
                </a:solidFill>
              </a:defRPr>
            </a:lvl4pPr>
            <a:lvl5pPr marL="2057400" indent="-228600">
              <a:lnSpc>
                <a:spcPct val="120000"/>
              </a:lnSpc>
              <a:spcAft>
                <a:spcPts val="1200"/>
              </a:spcAft>
              <a:buClr>
                <a:schemeClr val="accent1">
                  <a:lumMod val="50000"/>
                </a:schemeClr>
              </a:buClr>
              <a:buFont typeface="Arial" panose="020B0604020202020204" pitchFamily="34" charset="0"/>
              <a:buChar char="•"/>
              <a:defRPr sz="1200">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9">
            <a:extLst>
              <a:ext uri="{FF2B5EF4-FFF2-40B4-BE49-F238E27FC236}">
                <a16:creationId xmlns:a16="http://schemas.microsoft.com/office/drawing/2014/main" id="{4C80689F-A123-F6D7-2AA8-9166317EF424}"/>
              </a:ext>
            </a:extLst>
          </p:cNvPr>
          <p:cNvSpPr>
            <a:spLocks noGrp="1"/>
          </p:cNvSpPr>
          <p:nvPr>
            <p:ph sz="quarter" idx="18" hasCustomPrompt="1"/>
          </p:nvPr>
        </p:nvSpPr>
        <p:spPr>
          <a:xfrm>
            <a:off x="5995282" y="2440275"/>
            <a:ext cx="5164553" cy="3721534"/>
          </a:xfrm>
          <a:effectLst/>
        </p:spPr>
        <p:txBody>
          <a:bodyPr anchor="t">
            <a:normAutofit/>
          </a:bodyPr>
          <a:lstStyle>
            <a:lvl1pPr marL="342900" indent="-342900">
              <a:lnSpc>
                <a:spcPct val="120000"/>
              </a:lnSpc>
              <a:spcBef>
                <a:spcPts val="600"/>
              </a:spcBef>
              <a:spcAft>
                <a:spcPts val="600"/>
              </a:spcAft>
              <a:buClr>
                <a:schemeClr val="accent1">
                  <a:lumMod val="50000"/>
                </a:schemeClr>
              </a:buClr>
              <a:buFont typeface="+mj-lt"/>
              <a:buAutoNum type="arabicPeriod"/>
              <a:defRPr sz="1800" b="1">
                <a:solidFill>
                  <a:schemeClr val="accent1">
                    <a:lumMod val="50000"/>
                  </a:schemeClr>
                </a:solidFill>
              </a:defRPr>
            </a:lvl1pPr>
            <a:lvl2pPr marL="347472" indent="0">
              <a:lnSpc>
                <a:spcPct val="120000"/>
              </a:lnSpc>
              <a:spcBef>
                <a:spcPts val="0"/>
              </a:spcBef>
              <a:spcAft>
                <a:spcPts val="600"/>
              </a:spcAft>
              <a:buClr>
                <a:schemeClr val="accent1">
                  <a:lumMod val="50000"/>
                </a:schemeClr>
              </a:buClr>
              <a:buNone/>
              <a:defRPr sz="1800">
                <a:solidFill>
                  <a:schemeClr val="accent1">
                    <a:lumMod val="50000"/>
                  </a:schemeClr>
                </a:solidFill>
              </a:defRPr>
            </a:lvl2pPr>
            <a:lvl3pPr marL="914400" indent="0">
              <a:lnSpc>
                <a:spcPct val="120000"/>
              </a:lnSpc>
              <a:spcAft>
                <a:spcPts val="600"/>
              </a:spcAft>
              <a:buClr>
                <a:schemeClr val="accent1">
                  <a:lumMod val="50000"/>
                </a:schemeClr>
              </a:buClr>
              <a:buNone/>
              <a:defRPr sz="1800">
                <a:solidFill>
                  <a:schemeClr val="accent1">
                    <a:lumMod val="50000"/>
                  </a:schemeClr>
                </a:solidFill>
              </a:defRPr>
            </a:lvl3pPr>
            <a:lvl4pPr marL="1371600" indent="0">
              <a:lnSpc>
                <a:spcPct val="120000"/>
              </a:lnSpc>
              <a:spcAft>
                <a:spcPts val="600"/>
              </a:spcAft>
              <a:buClr>
                <a:schemeClr val="accent1">
                  <a:lumMod val="50000"/>
                </a:schemeClr>
              </a:buClr>
              <a:buNone/>
              <a:defRPr sz="1800">
                <a:solidFill>
                  <a:schemeClr val="accent1">
                    <a:lumMod val="50000"/>
                  </a:schemeClr>
                </a:solidFill>
              </a:defRPr>
            </a:lvl4pPr>
            <a:lvl5pPr marL="1828800" indent="0">
              <a:lnSpc>
                <a:spcPct val="120000"/>
              </a:lnSpc>
              <a:spcAft>
                <a:spcPts val="600"/>
              </a:spcAft>
              <a:buClr>
                <a:schemeClr val="accent1">
                  <a:lumMod val="50000"/>
                </a:schemeClr>
              </a:buClr>
              <a:buNone/>
              <a:defRPr sz="1800">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202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
    <p:bg>
      <p:bgPr>
        <a:solidFill>
          <a:schemeClr val="accent1">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F4DCF8-BA15-AB79-2D14-040F5A063B79}"/>
              </a:ext>
              <a:ext uri="{C183D7F6-B498-43B3-948B-1728B52AA6E4}">
                <adec:decorative xmlns:adec="http://schemas.microsoft.com/office/drawing/2017/decorative" xmlns="" val="1"/>
              </a:ext>
            </a:extLst>
          </p:cNvPr>
          <p:cNvSpPr/>
          <p:nvPr userDrawn="1"/>
        </p:nvSpPr>
        <p:spPr>
          <a:xfrm>
            <a:off x="435935" y="414670"/>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5ED22DD7-291D-E347-8A4C-07E31E681333}"/>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3092299" y="-2231063"/>
            <a:ext cx="6007395" cy="11320129"/>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770660" y="1017858"/>
            <a:ext cx="10650681" cy="2719255"/>
          </a:xfrm>
          <a:noFill/>
          <a:effectLst/>
        </p:spPr>
        <p:txBody>
          <a:bodyPr anchor="b"/>
          <a:lstStyle>
            <a:lvl1pPr algn="ctr">
              <a:defRPr sz="7200" spc="-300" baseline="0">
                <a:solidFill>
                  <a:schemeClr val="accent4">
                    <a:lumMod val="60000"/>
                    <a:lumOff val="40000"/>
                  </a:schemeClr>
                </a:solidFill>
                <a:effectLst/>
              </a:defRPr>
            </a:lvl1pPr>
          </a:lstStyle>
          <a:p>
            <a:r>
              <a:rPr lang="en-US" dirty="0"/>
              <a:t>Click to add title</a:t>
            </a:r>
          </a:p>
        </p:txBody>
      </p:sp>
      <p:sp>
        <p:nvSpPr>
          <p:cNvPr id="7" name="Text Placeholder 6">
            <a:extLst>
              <a:ext uri="{FF2B5EF4-FFF2-40B4-BE49-F238E27FC236}">
                <a16:creationId xmlns:a16="http://schemas.microsoft.com/office/drawing/2014/main" id="{5D0FE23B-34E3-BAAF-E01D-BE221B4A94EF}"/>
              </a:ext>
            </a:extLst>
          </p:cNvPr>
          <p:cNvSpPr>
            <a:spLocks noGrp="1"/>
          </p:cNvSpPr>
          <p:nvPr>
            <p:ph type="body" sz="quarter" idx="14" hasCustomPrompt="1"/>
          </p:nvPr>
        </p:nvSpPr>
        <p:spPr>
          <a:xfrm>
            <a:off x="770660" y="4042066"/>
            <a:ext cx="10650681" cy="2296843"/>
          </a:xfrm>
          <a:effectLst/>
        </p:spPr>
        <p:txBody>
          <a:bodyPr anchor="t"/>
          <a:lstStyle>
            <a:lvl1pPr marL="0" indent="0" algn="ctr">
              <a:lnSpc>
                <a:spcPct val="120000"/>
              </a:lnSpc>
              <a:spcBef>
                <a:spcPts val="0"/>
              </a:spcBef>
              <a:spcAft>
                <a:spcPts val="0"/>
              </a:spcAft>
              <a:buNone/>
              <a:defRPr>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Tree>
    <p:extLst>
      <p:ext uri="{BB962C8B-B14F-4D97-AF65-F5344CB8AC3E}">
        <p14:creationId xmlns:p14="http://schemas.microsoft.com/office/powerpoint/2010/main" val="327250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DBC817-DA57-A518-5544-0D3B819C7062}"/>
              </a:ext>
              <a:ext uri="{C183D7F6-B498-43B3-948B-1728B52AA6E4}">
                <adec:decorative xmlns:adec="http://schemas.microsoft.com/office/drawing/2017/decorative" xmlns="" val="1"/>
              </a:ext>
            </a:extLst>
          </p:cNvPr>
          <p:cNvSpPr/>
          <p:nvPr userDrawn="1"/>
        </p:nvSpPr>
        <p:spPr>
          <a:xfrm>
            <a:off x="435935" y="414670"/>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0" name="Graphic 9">
            <a:extLst>
              <a:ext uri="{FF2B5EF4-FFF2-40B4-BE49-F238E27FC236}">
                <a16:creationId xmlns:a16="http://schemas.microsoft.com/office/drawing/2014/main" id="{4873FFF3-C7B6-C678-1B03-17FBD0D5ACE1}"/>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46174" y="425303"/>
            <a:ext cx="5379242" cy="5983435"/>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944217" y="924167"/>
            <a:ext cx="4383156" cy="5009322"/>
          </a:xfrm>
          <a:solidFill>
            <a:schemeClr val="accent1">
              <a:lumMod val="50000"/>
            </a:schemeClr>
          </a:solidFill>
          <a:effectLst>
            <a:outerShdw blurRad="254000" dist="50800" dir="2700000" algn="ctr" rotWithShape="0">
              <a:prstClr val="black">
                <a:alpha val="25000"/>
              </a:prstClr>
            </a:outerShdw>
          </a:effectLst>
        </p:spPr>
        <p:txBody>
          <a:bodyPr anchor="ctr"/>
          <a:lstStyle>
            <a:lvl1pPr algn="ctr">
              <a:defRPr sz="3600" spc="0" baseline="0">
                <a:solidFill>
                  <a:schemeClr val="tx1"/>
                </a:solidFill>
                <a:effectLst/>
              </a:defRPr>
            </a:lvl1pPr>
          </a:lstStyle>
          <a:p>
            <a:r>
              <a:rPr lang="en-US" dirty="0"/>
              <a:t>Click to add title</a:t>
            </a:r>
          </a:p>
        </p:txBody>
      </p:sp>
      <p:sp>
        <p:nvSpPr>
          <p:cNvPr id="7" name="Text Placeholder 6">
            <a:extLst>
              <a:ext uri="{FF2B5EF4-FFF2-40B4-BE49-F238E27FC236}">
                <a16:creationId xmlns:a16="http://schemas.microsoft.com/office/drawing/2014/main" id="{5D0FE23B-34E3-BAAF-E01D-BE221B4A94EF}"/>
              </a:ext>
            </a:extLst>
          </p:cNvPr>
          <p:cNvSpPr>
            <a:spLocks noGrp="1"/>
          </p:cNvSpPr>
          <p:nvPr>
            <p:ph type="body" sz="quarter" idx="14" hasCustomPrompt="1"/>
          </p:nvPr>
        </p:nvSpPr>
        <p:spPr>
          <a:xfrm>
            <a:off x="6400800" y="924512"/>
            <a:ext cx="4750904" cy="5008977"/>
          </a:xfrm>
        </p:spPr>
        <p:txBody>
          <a:bodyPr/>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7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05E210-05B5-5EA1-C778-30BB3A4942D5}"/>
              </a:ext>
              <a:ext uri="{C183D7F6-B498-43B3-948B-1728B52AA6E4}">
                <adec:decorative xmlns:adec="http://schemas.microsoft.com/office/drawing/2017/decorative" xmlns="" val="1"/>
              </a:ext>
            </a:extLst>
          </p:cNvPr>
          <p:cNvSpPr/>
          <p:nvPr userDrawn="1"/>
        </p:nvSpPr>
        <p:spPr>
          <a:xfrm>
            <a:off x="435935" y="419987"/>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28792193-1165-3487-6FB9-133CB518CE35}"/>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3090924" y="-2235006"/>
            <a:ext cx="6010147" cy="11320132"/>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1741064"/>
            <a:ext cx="10571998" cy="1928264"/>
          </a:xfrm>
          <a:ln>
            <a:noFill/>
          </a:ln>
          <a:effectLst/>
        </p:spPr>
        <p:txBody>
          <a:bodyPr/>
          <a:lstStyle>
            <a:lvl1pPr algn="ctr">
              <a:defRPr sz="3600" spc="0" baseline="0">
                <a:ln>
                  <a:noFill/>
                </a:ln>
                <a:solidFill>
                  <a:schemeClr val="accent4">
                    <a:lumMod val="60000"/>
                    <a:lumOff val="40000"/>
                  </a:schemeClr>
                </a:solidFill>
                <a:effectLst/>
              </a:defRPr>
            </a:lvl1pPr>
          </a:lstStyle>
          <a:p>
            <a:r>
              <a:rPr lang="en-US" dirty="0"/>
              <a:t>Click to add title</a:t>
            </a:r>
          </a:p>
        </p:txBody>
      </p:sp>
      <p:sp>
        <p:nvSpPr>
          <p:cNvPr id="3" name="Subtitle 2"/>
          <p:cNvSpPr>
            <a:spLocks noGrp="1"/>
          </p:cNvSpPr>
          <p:nvPr>
            <p:ph type="subTitle" idx="1" hasCustomPrompt="1"/>
          </p:nvPr>
        </p:nvSpPr>
        <p:spPr>
          <a:xfrm>
            <a:off x="810000" y="3694102"/>
            <a:ext cx="10572000" cy="896468"/>
          </a:xfrm>
          <a:effectLst/>
        </p:spPr>
        <p:txBody>
          <a:bodyPr anchor="ctr">
            <a:normAutofit/>
          </a:bodyPr>
          <a:lstStyle>
            <a:lvl1pPr marL="0" indent="0" algn="ctr">
              <a:buNone/>
              <a:defRPr sz="1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348000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1">
    <p:bg>
      <p:bgPr>
        <a:solidFill>
          <a:schemeClr val="accent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905615-9FD2-EBB3-89AB-555B373EBBEB}"/>
              </a:ext>
              <a:ext uri="{C183D7F6-B498-43B3-948B-1728B52AA6E4}">
                <adec:decorative xmlns:adec="http://schemas.microsoft.com/office/drawing/2017/decorative" xmlns="" val="1"/>
              </a:ext>
            </a:extLst>
          </p:cNvPr>
          <p:cNvSpPr/>
          <p:nvPr userDrawn="1"/>
        </p:nvSpPr>
        <p:spPr>
          <a:xfrm>
            <a:off x="4623955" y="414670"/>
            <a:ext cx="7132110" cy="6018027"/>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E2B638DB-3E00-7F4B-D4B7-9D7F0905639D}"/>
              </a:ext>
              <a:ext uri="{C183D7F6-B498-43B3-948B-1728B52AA6E4}">
                <adec:decorative xmlns:adec="http://schemas.microsoft.com/office/drawing/2017/decorative" xmlns="" val="1"/>
              </a:ext>
            </a:extLst>
          </p:cNvPr>
          <p:cNvSpPr/>
          <p:nvPr userDrawn="1"/>
        </p:nvSpPr>
        <p:spPr>
          <a:xfrm>
            <a:off x="440459" y="420624"/>
            <a:ext cx="4183496" cy="6016752"/>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10EED07-CDD5-9244-28FA-5195E67951C1}"/>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435934" y="422551"/>
            <a:ext cx="4183495" cy="6010146"/>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50717" y="924339"/>
            <a:ext cx="3990110" cy="5009322"/>
          </a:xfrm>
          <a:noFill/>
          <a:effectLst/>
        </p:spPr>
        <p:txBody>
          <a:bodyPr anchor="ctr"/>
          <a:lstStyle>
            <a:lvl1pPr algn="ctr">
              <a:defRPr sz="3600" spc="0" baseline="0">
                <a:solidFill>
                  <a:schemeClr val="tx1"/>
                </a:solidFill>
                <a:effectLst/>
              </a:defRPr>
            </a:lvl1pPr>
          </a:lstStyle>
          <a:p>
            <a:r>
              <a:rPr lang="en-US" dirty="0"/>
              <a:t>Click to add title</a:t>
            </a:r>
          </a:p>
        </p:txBody>
      </p:sp>
      <p:sp>
        <p:nvSpPr>
          <p:cNvPr id="3" name="Content Placeholder 9">
            <a:extLst>
              <a:ext uri="{FF2B5EF4-FFF2-40B4-BE49-F238E27FC236}">
                <a16:creationId xmlns:a16="http://schemas.microsoft.com/office/drawing/2014/main" id="{B5AB4E8D-8B32-8B00-8152-856C592BAB39}"/>
              </a:ext>
            </a:extLst>
          </p:cNvPr>
          <p:cNvSpPr>
            <a:spLocks noGrp="1"/>
          </p:cNvSpPr>
          <p:nvPr>
            <p:ph sz="quarter" idx="10" hasCustomPrompt="1"/>
          </p:nvPr>
        </p:nvSpPr>
        <p:spPr>
          <a:xfrm>
            <a:off x="5346793" y="924340"/>
            <a:ext cx="5684373" cy="5009322"/>
          </a:xfrm>
          <a:effectLst/>
        </p:spPr>
        <p:txBody>
          <a:bodyPr lIns="0" rIns="0" anchor="ctr"/>
          <a:lstStyle>
            <a:lvl1pPr marL="0" indent="0">
              <a:lnSpc>
                <a:spcPct val="150000"/>
              </a:lnSpc>
              <a:spcBef>
                <a:spcPts val="0"/>
              </a:spcBef>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1pPr>
            <a:lvl2pPr marL="4572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2pPr>
            <a:lvl3pPr marL="9144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3pPr>
            <a:lvl4pPr marL="13716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4pPr>
            <a:lvl5pPr marL="18288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769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3">
    <p:bg>
      <p:bgPr>
        <a:solidFill>
          <a:schemeClr val="accent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4A700F-42CA-D7A9-D709-C0017521B294}"/>
              </a:ext>
              <a:ext uri="{C183D7F6-B498-43B3-948B-1728B52AA6E4}">
                <adec:decorative xmlns:adec="http://schemas.microsoft.com/office/drawing/2017/decorative" xmlns="" val="1"/>
              </a:ext>
            </a:extLst>
          </p:cNvPr>
          <p:cNvSpPr/>
          <p:nvPr userDrawn="1"/>
        </p:nvSpPr>
        <p:spPr>
          <a:xfrm>
            <a:off x="435935" y="414670"/>
            <a:ext cx="11320130" cy="6018027"/>
          </a:xfrm>
          <a:prstGeom prst="rect">
            <a:avLst/>
          </a:prstGeom>
          <a:solidFill>
            <a:srgbClr val="F9E0B9"/>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8" name="Graphic 7">
            <a:extLst>
              <a:ext uri="{FF2B5EF4-FFF2-40B4-BE49-F238E27FC236}">
                <a16:creationId xmlns:a16="http://schemas.microsoft.com/office/drawing/2014/main" id="{961DA139-D8FD-A752-758D-4F836DFB2524}"/>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l="-1353" t="-388" r="-1" b="-254"/>
          <a:stretch/>
        </p:blipFill>
        <p:spPr>
          <a:xfrm rot="16200000" flipH="1">
            <a:off x="210940" y="1589892"/>
            <a:ext cx="5245922" cy="3667583"/>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485516" y="1433219"/>
            <a:ext cx="5695102" cy="2092049"/>
          </a:xfrm>
          <a:noFill/>
          <a:effectLst/>
        </p:spPr>
        <p:txBody>
          <a:bodyPr anchor="b"/>
          <a:lstStyle>
            <a:lvl1pPr algn="ctr">
              <a:defRPr sz="3600" spc="0" baseline="0">
                <a:solidFill>
                  <a:schemeClr val="accent1">
                    <a:lumMod val="50000"/>
                  </a:schemeClr>
                </a:solidFill>
                <a:effectLst/>
              </a:defRPr>
            </a:lvl1pPr>
          </a:lstStyle>
          <a:p>
            <a:r>
              <a:rPr lang="en-US" dirty="0"/>
              <a:t>Click to add title</a:t>
            </a:r>
          </a:p>
        </p:txBody>
      </p:sp>
      <p:sp>
        <p:nvSpPr>
          <p:cNvPr id="7" name="Picture Placeholder 6">
            <a:extLst>
              <a:ext uri="{FF2B5EF4-FFF2-40B4-BE49-F238E27FC236}">
                <a16:creationId xmlns:a16="http://schemas.microsoft.com/office/drawing/2014/main" id="{C96F37D4-7152-EA75-8D7D-D8F7D6DD9C4C}"/>
              </a:ext>
            </a:extLst>
          </p:cNvPr>
          <p:cNvSpPr>
            <a:spLocks noGrp="1"/>
          </p:cNvSpPr>
          <p:nvPr>
            <p:ph type="pic" sz="quarter" idx="11"/>
          </p:nvPr>
        </p:nvSpPr>
        <p:spPr>
          <a:xfrm>
            <a:off x="1350099" y="1974707"/>
            <a:ext cx="2907792" cy="2907792"/>
          </a:xfrm>
          <a:solidFill>
            <a:srgbClr val="F9E0B9"/>
          </a:solidFill>
          <a:effectLst/>
        </p:spPr>
        <p:txBody>
          <a:bodyPr anchor="t"/>
          <a:lstStyle>
            <a:lvl1pPr marL="0" indent="0" algn="ctr">
              <a:buNone/>
              <a:defRPr>
                <a:solidFill>
                  <a:schemeClr val="accent1">
                    <a:lumMod val="50000"/>
                  </a:schemeClr>
                </a:solidFill>
              </a:defRPr>
            </a:lvl1pPr>
          </a:lstStyle>
          <a:p>
            <a:r>
              <a:rPr lang="en-US" dirty="0"/>
              <a:t>Click icon to add picture</a:t>
            </a:r>
          </a:p>
        </p:txBody>
      </p:sp>
      <p:sp>
        <p:nvSpPr>
          <p:cNvPr id="3" name="Content Placeholder 9">
            <a:extLst>
              <a:ext uri="{FF2B5EF4-FFF2-40B4-BE49-F238E27FC236}">
                <a16:creationId xmlns:a16="http://schemas.microsoft.com/office/drawing/2014/main" id="{AFBE5B12-0D10-DA99-093A-2C4FB738B21C}"/>
              </a:ext>
            </a:extLst>
          </p:cNvPr>
          <p:cNvSpPr>
            <a:spLocks noGrp="1"/>
          </p:cNvSpPr>
          <p:nvPr>
            <p:ph sz="quarter" idx="10" hasCustomPrompt="1"/>
          </p:nvPr>
        </p:nvSpPr>
        <p:spPr>
          <a:xfrm>
            <a:off x="5496789" y="3525268"/>
            <a:ext cx="5683829" cy="2595429"/>
          </a:xfrm>
          <a:effectLst/>
        </p:spPr>
        <p:txBody>
          <a:bodyPr anchor="t"/>
          <a:lstStyle>
            <a:lvl1pPr marL="0" indent="0" algn="ctr">
              <a:lnSpc>
                <a:spcPct val="150000"/>
              </a:lnSpc>
              <a:spcBef>
                <a:spcPts val="0"/>
              </a:spcBef>
              <a:buNone/>
              <a:defRPr b="1">
                <a:solidFill>
                  <a:schemeClr val="accent1">
                    <a:lumMod val="50000"/>
                  </a:schemeClr>
                </a:solidFill>
              </a:defRPr>
            </a:lvl1pPr>
            <a:lvl2pPr algn="ctr">
              <a:buClr>
                <a:schemeClr val="accent1">
                  <a:lumMod val="50000"/>
                </a:schemeClr>
              </a:buClr>
              <a:defRPr>
                <a:solidFill>
                  <a:schemeClr val="accent1">
                    <a:lumMod val="50000"/>
                  </a:schemeClr>
                </a:solidFill>
              </a:defRPr>
            </a:lvl2pPr>
            <a:lvl3pPr algn="ctr">
              <a:buClr>
                <a:schemeClr val="accent1">
                  <a:lumMod val="50000"/>
                </a:schemeClr>
              </a:buClr>
              <a:defRPr>
                <a:solidFill>
                  <a:schemeClr val="accent1">
                    <a:lumMod val="50000"/>
                  </a:schemeClr>
                </a:solidFill>
              </a:defRPr>
            </a:lvl3pPr>
            <a:lvl4pPr algn="ctr">
              <a:buClr>
                <a:schemeClr val="accent1">
                  <a:lumMod val="50000"/>
                </a:schemeClr>
              </a:buClr>
              <a:defRPr>
                <a:solidFill>
                  <a:schemeClr val="accent1">
                    <a:lumMod val="50000"/>
                  </a:schemeClr>
                </a:solidFill>
              </a:defRPr>
            </a:lvl4pPr>
            <a:lvl5pPr algn="ctr">
              <a:buClr>
                <a:schemeClr val="accent1">
                  <a:lumMod val="50000"/>
                </a:schemeClr>
              </a:buClr>
              <a:defRPr>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995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accent1">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1D7C89-8451-1944-C2B3-53AADAC99A01}"/>
              </a:ext>
              <a:ext uri="{C183D7F6-B498-43B3-948B-1728B52AA6E4}">
                <adec:decorative xmlns:adec="http://schemas.microsoft.com/office/drawing/2017/decorative" xmlns="" val="1"/>
              </a:ext>
            </a:extLst>
          </p:cNvPr>
          <p:cNvSpPr/>
          <p:nvPr userDrawn="1"/>
        </p:nvSpPr>
        <p:spPr>
          <a:xfrm>
            <a:off x="411678" y="422551"/>
            <a:ext cx="4223822"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D26B15EB-5194-C74B-F881-D3DCBE854272}"/>
              </a:ext>
              <a:ext uri="{C183D7F6-B498-43B3-948B-1728B52AA6E4}">
                <adec:decorative xmlns:adec="http://schemas.microsoft.com/office/drawing/2017/decorative" xmlns="" val="1"/>
              </a:ext>
            </a:extLst>
          </p:cNvPr>
          <p:cNvSpPr/>
          <p:nvPr userDrawn="1"/>
        </p:nvSpPr>
        <p:spPr>
          <a:xfrm>
            <a:off x="4635499" y="422551"/>
            <a:ext cx="7144823"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633845"/>
            <a:ext cx="3990110" cy="2192482"/>
          </a:xfrm>
          <a:noFill/>
          <a:effectLst/>
        </p:spPr>
        <p:txBody>
          <a:bodyPr anchor="ctr"/>
          <a:lstStyle>
            <a:lvl1pPr algn="ctr">
              <a:defRPr sz="3600" spc="0" baseline="0">
                <a:solidFill>
                  <a:schemeClr val="accent1">
                    <a:lumMod val="50000"/>
                  </a:schemeClr>
                </a:solidFill>
                <a:effectLst/>
              </a:defRPr>
            </a:lvl1pPr>
          </a:lstStyle>
          <a:p>
            <a:r>
              <a:rPr lang="en-US" dirty="0"/>
              <a:t>Click to add title</a:t>
            </a:r>
          </a:p>
        </p:txBody>
      </p:sp>
      <p:sp>
        <p:nvSpPr>
          <p:cNvPr id="7" name="Content Placeholder 6">
            <a:extLst>
              <a:ext uri="{FF2B5EF4-FFF2-40B4-BE49-F238E27FC236}">
                <a16:creationId xmlns:a16="http://schemas.microsoft.com/office/drawing/2014/main" id="{B15614EF-4CFA-2D69-0F78-9D7409E2337E}"/>
              </a:ext>
            </a:extLst>
          </p:cNvPr>
          <p:cNvSpPr>
            <a:spLocks noGrp="1"/>
          </p:cNvSpPr>
          <p:nvPr>
            <p:ph sz="quarter" idx="11" hasCustomPrompt="1"/>
          </p:nvPr>
        </p:nvSpPr>
        <p:spPr>
          <a:xfrm>
            <a:off x="747423" y="3174531"/>
            <a:ext cx="3772622" cy="3122360"/>
          </a:xfrm>
          <a:effectLst/>
        </p:spPr>
        <p:txBody>
          <a:bodyPr rIns="274320" anchor="t"/>
          <a:lstStyle>
            <a:lvl1pPr marL="283464" indent="-283464">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1pPr>
            <a:lvl2pPr marL="742950" indent="-28575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77D6637B-A7C5-34FF-5B51-32392DAEABB2}"/>
              </a:ext>
            </a:extLst>
          </p:cNvPr>
          <p:cNvSpPr>
            <a:spLocks noGrp="1"/>
          </p:cNvSpPr>
          <p:nvPr>
            <p:ph sz="quarter" idx="10" hasCustomPrompt="1"/>
          </p:nvPr>
        </p:nvSpPr>
        <p:spPr>
          <a:xfrm>
            <a:off x="5237732" y="946205"/>
            <a:ext cx="5971020" cy="5161655"/>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1640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2">
    <p:bg>
      <p:bgPr>
        <a:solidFill>
          <a:schemeClr val="accent1">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E625C-F0A4-564D-CEE2-6B3595CEB038}"/>
              </a:ext>
              <a:ext uri="{C183D7F6-B498-43B3-948B-1728B52AA6E4}">
                <adec:decorative xmlns:adec="http://schemas.microsoft.com/office/drawing/2017/decorative" xmlns="" val="1"/>
              </a:ext>
            </a:extLst>
          </p:cNvPr>
          <p:cNvSpPr/>
          <p:nvPr userDrawn="1"/>
        </p:nvSpPr>
        <p:spPr>
          <a:xfrm>
            <a:off x="5961889" y="0"/>
            <a:ext cx="6230111"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5997EA3E-49E5-518D-63DB-0BD43D3ACFCD}"/>
              </a:ext>
            </a:extLst>
          </p:cNvPr>
          <p:cNvSpPr>
            <a:spLocks noGrp="1"/>
          </p:cNvSpPr>
          <p:nvPr>
            <p:ph type="title"/>
          </p:nvPr>
        </p:nvSpPr>
        <p:spPr>
          <a:xfrm>
            <a:off x="6577445" y="157637"/>
            <a:ext cx="4851694" cy="2190705"/>
          </a:xfrm>
          <a:noFill/>
          <a:effectLst/>
        </p:spPr>
        <p:txBody>
          <a:bodyPr anchor="b"/>
          <a:lstStyle>
            <a:lvl1pPr algn="l">
              <a:defRPr sz="3600" spc="0" baseline="0">
                <a:solidFill>
                  <a:schemeClr val="accent1">
                    <a:lumMod val="50000"/>
                  </a:schemeClr>
                </a:solidFill>
                <a:effectLst/>
              </a:defRPr>
            </a:lvl1pPr>
          </a:lstStyle>
          <a:p>
            <a:endParaRPr lang="en-US" dirty="0"/>
          </a:p>
        </p:txBody>
      </p:sp>
      <p:sp>
        <p:nvSpPr>
          <p:cNvPr id="3" name="Rectangle 2">
            <a:extLst>
              <a:ext uri="{FF2B5EF4-FFF2-40B4-BE49-F238E27FC236}">
                <a16:creationId xmlns:a16="http://schemas.microsoft.com/office/drawing/2014/main" id="{BB4D8C78-00C3-F3D7-17C3-F1667E463E12}"/>
              </a:ext>
              <a:ext uri="{C183D7F6-B498-43B3-948B-1728B52AA6E4}">
                <adec:decorative xmlns:adec="http://schemas.microsoft.com/office/drawing/2017/decorative" xmlns="" val="1"/>
              </a:ext>
            </a:extLst>
          </p:cNvPr>
          <p:cNvSpPr/>
          <p:nvPr userDrawn="1"/>
        </p:nvSpPr>
        <p:spPr>
          <a:xfrm>
            <a:off x="380999" y="422551"/>
            <a:ext cx="5124893"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c</a:t>
            </a:r>
          </a:p>
        </p:txBody>
      </p:sp>
      <p:pic>
        <p:nvPicPr>
          <p:cNvPr id="4" name="Graphic 3">
            <a:extLst>
              <a:ext uri="{FF2B5EF4-FFF2-40B4-BE49-F238E27FC236}">
                <a16:creationId xmlns:a16="http://schemas.microsoft.com/office/drawing/2014/main" id="{F13E61FD-F54A-5F86-FCED-3BD4C8AA42E7}"/>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l="-1353" t="-388" r="-1" b="-254"/>
          <a:stretch/>
        </p:blipFill>
        <p:spPr>
          <a:xfrm flipH="1">
            <a:off x="659106" y="3429000"/>
            <a:ext cx="4589830" cy="2780414"/>
          </a:xfrm>
          <a:prstGeom prst="rect">
            <a:avLst/>
          </a:prstGeom>
        </p:spPr>
      </p:pic>
      <p:sp>
        <p:nvSpPr>
          <p:cNvPr id="6" name="Rectangle 5">
            <a:extLst>
              <a:ext uri="{FF2B5EF4-FFF2-40B4-BE49-F238E27FC236}">
                <a16:creationId xmlns:a16="http://schemas.microsoft.com/office/drawing/2014/main" id="{A9F0290F-2D31-F9FB-AD35-B76947AF146F}"/>
              </a:ext>
              <a:ext uri="{C183D7F6-B498-43B3-948B-1728B52AA6E4}">
                <adec:decorative xmlns:adec="http://schemas.microsoft.com/office/drawing/2017/decorative" xmlns="" val="1"/>
              </a:ext>
            </a:extLst>
          </p:cNvPr>
          <p:cNvSpPr/>
          <p:nvPr userDrawn="1"/>
        </p:nvSpPr>
        <p:spPr>
          <a:xfrm>
            <a:off x="1236863" y="776532"/>
            <a:ext cx="3434316" cy="50182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7347A5B6-0F99-C044-C209-F3190EEFA371}"/>
              </a:ext>
            </a:extLst>
          </p:cNvPr>
          <p:cNvSpPr>
            <a:spLocks noGrp="1"/>
          </p:cNvSpPr>
          <p:nvPr>
            <p:ph type="pic" sz="quarter" idx="11"/>
          </p:nvPr>
        </p:nvSpPr>
        <p:spPr>
          <a:xfrm>
            <a:off x="1236663" y="776288"/>
            <a:ext cx="3433762" cy="5018087"/>
          </a:xfrm>
        </p:spPr>
        <p:txBody>
          <a:bodyPr anchor="t"/>
          <a:lstStyle>
            <a:lvl1pPr marL="0" indent="0" algn="ctr">
              <a:buNone/>
              <a:defRPr/>
            </a:lvl1pPr>
          </a:lstStyle>
          <a:p>
            <a:r>
              <a:rPr lang="en-US" dirty="0"/>
              <a:t>Click icon to add picture</a:t>
            </a:r>
          </a:p>
        </p:txBody>
      </p:sp>
      <p:sp>
        <p:nvSpPr>
          <p:cNvPr id="5" name="Content Placeholder 9">
            <a:extLst>
              <a:ext uri="{FF2B5EF4-FFF2-40B4-BE49-F238E27FC236}">
                <a16:creationId xmlns:a16="http://schemas.microsoft.com/office/drawing/2014/main" id="{0E96890F-0832-5087-193F-70CF33DEE0AD}"/>
              </a:ext>
            </a:extLst>
          </p:cNvPr>
          <p:cNvSpPr>
            <a:spLocks noGrp="1"/>
          </p:cNvSpPr>
          <p:nvPr>
            <p:ph sz="quarter" idx="10" hasCustomPrompt="1"/>
          </p:nvPr>
        </p:nvSpPr>
        <p:spPr>
          <a:xfrm>
            <a:off x="6592615" y="2505979"/>
            <a:ext cx="4837385" cy="3926717"/>
          </a:xfrm>
          <a:effectLst/>
        </p:spPr>
        <p:txBody>
          <a:bodyPr anchor="t"/>
          <a:lstStyle>
            <a:lvl1pPr marL="0" indent="0">
              <a:lnSpc>
                <a:spcPct val="150000"/>
              </a:lnSpc>
              <a:spcBef>
                <a:spcPts val="0"/>
              </a:spcBef>
              <a:spcAft>
                <a:spcPts val="0"/>
              </a:spcAft>
              <a:buClr>
                <a:schemeClr val="accent1">
                  <a:lumMod val="50000"/>
                </a:schemeClr>
              </a:buClr>
              <a:buFont typeface="Arial" panose="020B0604020202020204" pitchFamily="34" charset="0"/>
              <a:buNone/>
              <a:defRPr>
                <a:solidFill>
                  <a:schemeClr val="accent1">
                    <a:lumMod val="50000"/>
                  </a:schemeClr>
                </a:solidFill>
              </a:defRPr>
            </a:lvl1pPr>
            <a:lvl2pPr marL="742950" indent="-28575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marL="285750" marR="0" lvl="0" indent="-285750" algn="l" defTabSz="457200" rtl="0" eaLnBrk="1" fontAlgn="auto" latinLnBrk="0" hangingPunct="1">
              <a:lnSpc>
                <a:spcPct val="150000"/>
              </a:lnSpc>
              <a:spcBef>
                <a:spcPts val="0"/>
              </a:spcBef>
              <a:spcAft>
                <a:spcPts val="0"/>
              </a:spcAft>
              <a:buClr>
                <a:schemeClr val="accent1">
                  <a:lumMod val="50000"/>
                </a:schemeClr>
              </a:buClr>
              <a:buSzTx/>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668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4">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DB3CB-355C-968A-7F5F-71E0350408BA}"/>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2" y="0"/>
            <a:ext cx="12192001" cy="6858000"/>
          </a:xfrm>
          <a:prstGeom prst="rect">
            <a:avLst/>
          </a:prstGeom>
        </p:spPr>
      </p:pic>
      <p:sp>
        <p:nvSpPr>
          <p:cNvPr id="2" name="Rectangle 1">
            <a:extLst>
              <a:ext uri="{FF2B5EF4-FFF2-40B4-BE49-F238E27FC236}">
                <a16:creationId xmlns:a16="http://schemas.microsoft.com/office/drawing/2014/main" id="{281D7C89-8451-1944-C2B3-53AADAC99A01}"/>
              </a:ext>
              <a:ext uri="{C183D7F6-B498-43B3-948B-1728B52AA6E4}">
                <adec:decorative xmlns:adec="http://schemas.microsoft.com/office/drawing/2017/decorative" xmlns="" val="1"/>
              </a:ext>
            </a:extLst>
          </p:cNvPr>
          <p:cNvSpPr/>
          <p:nvPr userDrawn="1"/>
        </p:nvSpPr>
        <p:spPr>
          <a:xfrm>
            <a:off x="411678" y="422551"/>
            <a:ext cx="4223822"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D26B15EB-5194-C74B-F881-D3DCBE854272}"/>
              </a:ext>
              <a:ext uri="{C183D7F6-B498-43B3-948B-1728B52AA6E4}">
                <adec:decorative xmlns:adec="http://schemas.microsoft.com/office/drawing/2017/decorative" xmlns="" val="1"/>
              </a:ext>
            </a:extLst>
          </p:cNvPr>
          <p:cNvSpPr/>
          <p:nvPr userDrawn="1"/>
        </p:nvSpPr>
        <p:spPr>
          <a:xfrm>
            <a:off x="4635499" y="422551"/>
            <a:ext cx="7144823"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924339"/>
            <a:ext cx="3990110" cy="5009322"/>
          </a:xfrm>
          <a:noFill/>
          <a:effectLst/>
        </p:spPr>
        <p:txBody>
          <a:bodyPr anchor="ctr"/>
          <a:lstStyle>
            <a:lvl1pPr algn="ctr">
              <a:defRPr sz="3600" spc="0" baseline="0">
                <a:solidFill>
                  <a:schemeClr val="accent1">
                    <a:lumMod val="50000"/>
                  </a:schemeClr>
                </a:solidFill>
                <a:effectLst/>
              </a:defRPr>
            </a:lvl1pPr>
          </a:lstStyle>
          <a:p>
            <a:r>
              <a:rPr lang="en-US" dirty="0"/>
              <a:t>Click to add title</a:t>
            </a:r>
          </a:p>
        </p:txBody>
      </p:sp>
      <p:sp>
        <p:nvSpPr>
          <p:cNvPr id="10" name="Content Placeholder 9">
            <a:extLst>
              <a:ext uri="{FF2B5EF4-FFF2-40B4-BE49-F238E27FC236}">
                <a16:creationId xmlns:a16="http://schemas.microsoft.com/office/drawing/2014/main" id="{77D6637B-A7C5-34FF-5B51-32392DAEABB2}"/>
              </a:ext>
            </a:extLst>
          </p:cNvPr>
          <p:cNvSpPr>
            <a:spLocks noGrp="1"/>
          </p:cNvSpPr>
          <p:nvPr>
            <p:ph sz="quarter" idx="10" hasCustomPrompt="1"/>
          </p:nvPr>
        </p:nvSpPr>
        <p:spPr>
          <a:xfrm>
            <a:off x="5153836" y="1371602"/>
            <a:ext cx="6177309" cy="1953489"/>
          </a:xfrm>
          <a:effectLst/>
        </p:spPr>
        <p:txBody>
          <a:bodyPr anchor="t"/>
          <a:lstStyle>
            <a:lvl1pPr marL="283464" indent="-283464">
              <a:lnSpc>
                <a:spcPct val="120000"/>
              </a:lnSpc>
              <a:spcBef>
                <a:spcPts val="0"/>
              </a:spcBef>
              <a:spcAft>
                <a:spcPts val="0"/>
              </a:spcAft>
              <a:buClr>
                <a:schemeClr val="tx1"/>
              </a:buClr>
              <a:buFont typeface="Arial" panose="020B0604020202020204" pitchFamily="34" charset="0"/>
              <a:buChar char="•"/>
              <a:defRPr/>
            </a:lvl1pPr>
            <a:lvl2pPr marL="742950" indent="-285750">
              <a:lnSpc>
                <a:spcPct val="120000"/>
              </a:lnSpc>
              <a:spcBef>
                <a:spcPts val="0"/>
              </a:spcBef>
              <a:spcAft>
                <a:spcPts val="0"/>
              </a:spcAft>
              <a:buClr>
                <a:schemeClr val="tx1"/>
              </a:buClr>
              <a:buFont typeface="Arial" panose="020B0604020202020204" pitchFamily="34" charset="0"/>
              <a:buChar char="•"/>
              <a:defRPr/>
            </a:lvl2pPr>
            <a:lvl3pPr marL="1143000" indent="-228600">
              <a:lnSpc>
                <a:spcPct val="120000"/>
              </a:lnSpc>
              <a:spcBef>
                <a:spcPts val="0"/>
              </a:spcBef>
              <a:spcAft>
                <a:spcPts val="0"/>
              </a:spcAft>
              <a:buClr>
                <a:schemeClr val="tx1"/>
              </a:buClr>
              <a:buFont typeface="Arial" panose="020B0604020202020204" pitchFamily="34" charset="0"/>
              <a:buChar char="•"/>
              <a:defRPr/>
            </a:lvl3pPr>
            <a:lvl4pPr marL="1600200" indent="-228600">
              <a:lnSpc>
                <a:spcPct val="120000"/>
              </a:lnSpc>
              <a:spcBef>
                <a:spcPts val="0"/>
              </a:spcBef>
              <a:spcAft>
                <a:spcPts val="0"/>
              </a:spcAft>
              <a:buClr>
                <a:schemeClr val="tx1"/>
              </a:buClr>
              <a:buFont typeface="Arial" panose="020B0604020202020204" pitchFamily="34" charset="0"/>
              <a:buChar char="•"/>
              <a:defRPr/>
            </a:lvl4pPr>
            <a:lvl5pPr marL="2057400" indent="-228600">
              <a:lnSpc>
                <a:spcPct val="120000"/>
              </a:lnSpc>
              <a:spcBef>
                <a:spcPts val="0"/>
              </a:spcBef>
              <a:spcAft>
                <a:spcPts val="0"/>
              </a:spcAft>
              <a:buClr>
                <a:schemeClr val="tx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087279F-936E-0F41-B533-7990D668D7CF}"/>
              </a:ext>
              <a:ext uri="{C183D7F6-B498-43B3-948B-1728B52AA6E4}">
                <adec:decorative xmlns:adec="http://schemas.microsoft.com/office/drawing/2017/decorative" xmlns="" val="1"/>
              </a:ext>
            </a:extLst>
          </p:cNvPr>
          <p:cNvCxnSpPr>
            <a:cxnSpLocks/>
          </p:cNvCxnSpPr>
          <p:nvPr userDrawn="1"/>
        </p:nvCxnSpPr>
        <p:spPr>
          <a:xfrm>
            <a:off x="5153836" y="3446156"/>
            <a:ext cx="6177309" cy="0"/>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9">
            <a:extLst>
              <a:ext uri="{FF2B5EF4-FFF2-40B4-BE49-F238E27FC236}">
                <a16:creationId xmlns:a16="http://schemas.microsoft.com/office/drawing/2014/main" id="{CDD03AA1-6D53-FEB1-9B22-57C1066DA336}"/>
              </a:ext>
            </a:extLst>
          </p:cNvPr>
          <p:cNvSpPr>
            <a:spLocks noGrp="1"/>
          </p:cNvSpPr>
          <p:nvPr>
            <p:ph sz="quarter" idx="11" hasCustomPrompt="1"/>
          </p:nvPr>
        </p:nvSpPr>
        <p:spPr>
          <a:xfrm>
            <a:off x="5153836" y="3745924"/>
            <a:ext cx="6177309" cy="2238918"/>
          </a:xfrm>
          <a:effectLst/>
        </p:spPr>
        <p:txBody>
          <a:bodyPr anchor="t"/>
          <a:lstStyle>
            <a:lvl1pPr marL="283464" indent="-283464">
              <a:lnSpc>
                <a:spcPct val="120000"/>
              </a:lnSpc>
              <a:spcBef>
                <a:spcPts val="0"/>
              </a:spcBef>
              <a:spcAft>
                <a:spcPts val="0"/>
              </a:spcAft>
              <a:buClr>
                <a:schemeClr val="tx1"/>
              </a:buClr>
              <a:buFont typeface="Arial" panose="020B0604020202020204" pitchFamily="34" charset="0"/>
              <a:buChar char="•"/>
              <a:defRPr/>
            </a:lvl1pPr>
            <a:lvl2pPr marL="742950" indent="-285750">
              <a:lnSpc>
                <a:spcPct val="120000"/>
              </a:lnSpc>
              <a:spcBef>
                <a:spcPts val="0"/>
              </a:spcBef>
              <a:spcAft>
                <a:spcPts val="0"/>
              </a:spcAft>
              <a:buClr>
                <a:schemeClr val="tx1"/>
              </a:buClr>
              <a:buFont typeface="Arial" panose="020B0604020202020204" pitchFamily="34" charset="0"/>
              <a:buChar char="•"/>
              <a:defRPr/>
            </a:lvl2pPr>
            <a:lvl3pPr marL="1143000" indent="-228600">
              <a:lnSpc>
                <a:spcPct val="120000"/>
              </a:lnSpc>
              <a:spcBef>
                <a:spcPts val="0"/>
              </a:spcBef>
              <a:spcAft>
                <a:spcPts val="0"/>
              </a:spcAft>
              <a:buClr>
                <a:schemeClr val="tx1"/>
              </a:buClr>
              <a:buFont typeface="Arial" panose="020B0604020202020204" pitchFamily="34" charset="0"/>
              <a:buChar char="•"/>
              <a:defRPr/>
            </a:lvl3pPr>
            <a:lvl4pPr marL="1600200" indent="-228600">
              <a:lnSpc>
                <a:spcPct val="120000"/>
              </a:lnSpc>
              <a:spcBef>
                <a:spcPts val="0"/>
              </a:spcBef>
              <a:spcAft>
                <a:spcPts val="0"/>
              </a:spcAft>
              <a:buClr>
                <a:schemeClr val="tx1"/>
              </a:buClr>
              <a:buFont typeface="Arial" panose="020B0604020202020204" pitchFamily="34" charset="0"/>
              <a:buChar char="•"/>
              <a:defRPr/>
            </a:lvl4pPr>
            <a:lvl5pPr marL="2057400" indent="-228600">
              <a:lnSpc>
                <a:spcPct val="120000"/>
              </a:lnSpc>
              <a:spcBef>
                <a:spcPts val="0"/>
              </a:spcBef>
              <a:spcAft>
                <a:spcPts val="0"/>
              </a:spcAft>
              <a:buClr>
                <a:schemeClr val="tx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371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176A3-24B8-086B-739F-2B3DCE8BE094}"/>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4" name="Rectangle 3">
            <a:extLst>
              <a:ext uri="{FF2B5EF4-FFF2-40B4-BE49-F238E27FC236}">
                <a16:creationId xmlns:a16="http://schemas.microsoft.com/office/drawing/2014/main" id="{BA96EFAA-0851-646A-8758-C20243901E54}"/>
              </a:ext>
              <a:ext uri="{C183D7F6-B498-43B3-948B-1728B52AA6E4}">
                <adec:decorative xmlns:adec="http://schemas.microsoft.com/office/drawing/2017/decorative" xmlns=""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685800"/>
            <a:ext cx="10571998" cy="2983528"/>
          </a:xfrm>
          <a:effectLst/>
        </p:spPr>
        <p:txBody>
          <a:bodyPr/>
          <a:lstStyle>
            <a:lvl1pPr algn="ctr">
              <a:defRPr sz="3600" spc="0" baseline="0">
                <a:solidFill>
                  <a:schemeClr val="accent4">
                    <a:lumMod val="60000"/>
                    <a:lumOff val="40000"/>
                  </a:schemeClr>
                </a:solidFill>
                <a:effectLst/>
              </a:defRPr>
            </a:lvl1pPr>
          </a:lstStyle>
          <a:p>
            <a:r>
              <a:rPr lang="en-US" dirty="0"/>
              <a:t>Click to add title</a:t>
            </a:r>
          </a:p>
        </p:txBody>
      </p:sp>
    </p:spTree>
    <p:extLst>
      <p:ext uri="{BB962C8B-B14F-4D97-AF65-F5344CB8AC3E}">
        <p14:creationId xmlns:p14="http://schemas.microsoft.com/office/powerpoint/2010/main" val="402340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11/6/2024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tx1"/>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6" r:id="rId1"/>
    <p:sldLayoutId id="2147483668" r:id="rId2"/>
    <p:sldLayoutId id="2147483669" r:id="rId3"/>
    <p:sldLayoutId id="2147483684" r:id="rId4"/>
    <p:sldLayoutId id="2147483672" r:id="rId5"/>
    <p:sldLayoutId id="2147483687" r:id="rId6"/>
    <p:sldLayoutId id="2147483671" r:id="rId7"/>
    <p:sldLayoutId id="2147483688" r:id="rId8"/>
    <p:sldLayoutId id="2147483689" r:id="rId9"/>
    <p:sldLayoutId id="2147483690" r:id="rId10"/>
    <p:sldLayoutId id="2147483691" r:id="rId11"/>
    <p:sldLayoutId id="2147483692" r:id="rId12"/>
    <p:sldLayoutId id="2147483693" r:id="rId13"/>
    <p:sldLayoutId id="2147483685" r:id="rId14"/>
  </p:sldLayoutIdLst>
  <p:hf sldNum="0" hdr="0" ftr="0" dt="0"/>
  <p:txStyles>
    <p:titleStyle>
      <a:lvl1pPr algn="l" defTabSz="457200" rtl="0" eaLnBrk="1" latinLnBrk="0" hangingPunct="1">
        <a:spcBef>
          <a:spcPct val="0"/>
        </a:spcBef>
        <a:buNone/>
        <a:defRPr sz="4000" b="1" kern="1200" baseline="0">
          <a:ln>
            <a:noFill/>
          </a:ln>
          <a:solidFill>
            <a:srgbClr val="FEFEFE"/>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1"/>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2385" y="415636"/>
            <a:ext cx="11405062" cy="6032421"/>
          </a:xfrm>
          <a:prstGeom prst="rect">
            <a:avLst/>
          </a:prstGeom>
          <a:solidFill>
            <a:schemeClr val="tx1"/>
          </a:solidFill>
        </p:spPr>
        <p:txBody>
          <a:bodyPr wrap="square" rtlCol="0">
            <a:spAutoFit/>
          </a:bodyPr>
          <a:lstStyle/>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smtClean="0">
              <a:solidFill>
                <a:schemeClr val="bg1"/>
              </a:solidFill>
            </a:endParaRPr>
          </a:p>
          <a:p>
            <a:endParaRPr lang="en-IN" dirty="0">
              <a:solidFill>
                <a:schemeClr val="bg1"/>
              </a:solidFill>
            </a:endParaRPr>
          </a:p>
          <a:p>
            <a:pPr algn="ctr"/>
            <a:r>
              <a:rPr lang="en-IN" b="1" dirty="0">
                <a:solidFill>
                  <a:schemeClr val="bg1"/>
                </a:solidFill>
              </a:rPr>
              <a:t>DEPARTMENT OF COMPUTER SCIENCE AND ENGINEERING</a:t>
            </a:r>
          </a:p>
          <a:p>
            <a:pPr algn="ctr"/>
            <a:endParaRPr lang="en-IN" dirty="0">
              <a:solidFill>
                <a:schemeClr val="bg1"/>
              </a:solidFill>
            </a:endParaRPr>
          </a:p>
          <a:p>
            <a:pPr algn="ctr"/>
            <a:r>
              <a:rPr lang="en-IN" b="1" dirty="0" smtClean="0">
                <a:solidFill>
                  <a:schemeClr val="bg1"/>
                </a:solidFill>
              </a:rPr>
              <a:t>SIGN </a:t>
            </a:r>
            <a:r>
              <a:rPr lang="en-IN" b="1" dirty="0">
                <a:solidFill>
                  <a:schemeClr val="bg1"/>
                </a:solidFill>
              </a:rPr>
              <a:t>LANGUAGE INTERPRETER </a:t>
            </a:r>
            <a:r>
              <a:rPr lang="en-IN" b="1" dirty="0" smtClean="0">
                <a:solidFill>
                  <a:schemeClr val="bg1"/>
                </a:solidFill>
              </a:rPr>
              <a:t>FOR </a:t>
            </a:r>
            <a:r>
              <a:rPr lang="en-IN" b="1" dirty="0">
                <a:solidFill>
                  <a:schemeClr val="bg1"/>
                </a:solidFill>
              </a:rPr>
              <a:t>HEARING </a:t>
            </a:r>
            <a:r>
              <a:rPr lang="en-IN" b="1" dirty="0" smtClean="0">
                <a:solidFill>
                  <a:schemeClr val="bg1"/>
                </a:solidFill>
              </a:rPr>
              <a:t>IMPAIRED</a:t>
            </a:r>
            <a:endParaRPr lang="en-IN" b="1" dirty="0">
              <a:solidFill>
                <a:schemeClr val="bg1"/>
              </a:solidFill>
            </a:endParaRPr>
          </a:p>
          <a:p>
            <a:pPr algn="ctr"/>
            <a:endParaRPr lang="en-IN" b="1" dirty="0">
              <a:solidFill>
                <a:schemeClr val="bg1"/>
              </a:solidFill>
            </a:endParaRPr>
          </a:p>
          <a:p>
            <a:pPr algn="ctr"/>
            <a:r>
              <a:rPr lang="en-IN" b="1" dirty="0">
                <a:solidFill>
                  <a:schemeClr val="bg1"/>
                </a:solidFill>
              </a:rPr>
              <a:t>Submitted to:</a:t>
            </a:r>
          </a:p>
          <a:p>
            <a:pPr algn="ctr"/>
            <a:r>
              <a:rPr lang="en-IN" b="1" dirty="0" err="1">
                <a:solidFill>
                  <a:schemeClr val="bg1"/>
                </a:solidFill>
              </a:rPr>
              <a:t>Prof.</a:t>
            </a:r>
            <a:r>
              <a:rPr lang="en-IN" b="1" dirty="0">
                <a:solidFill>
                  <a:schemeClr val="bg1"/>
                </a:solidFill>
              </a:rPr>
              <a:t> Moussa </a:t>
            </a:r>
            <a:r>
              <a:rPr lang="en-IN" b="1" dirty="0" err="1">
                <a:solidFill>
                  <a:schemeClr val="bg1"/>
                </a:solidFill>
              </a:rPr>
              <a:t>Mahamat</a:t>
            </a:r>
            <a:r>
              <a:rPr lang="en-IN" b="1" dirty="0">
                <a:solidFill>
                  <a:schemeClr val="bg1"/>
                </a:solidFill>
              </a:rPr>
              <a:t> </a:t>
            </a:r>
            <a:r>
              <a:rPr lang="en-IN" b="1" dirty="0" err="1">
                <a:solidFill>
                  <a:schemeClr val="bg1"/>
                </a:solidFill>
              </a:rPr>
              <a:t>Boukar</a:t>
            </a:r>
            <a:endParaRPr lang="en-IN" b="1" dirty="0">
              <a:solidFill>
                <a:schemeClr val="bg1"/>
              </a:solidFill>
            </a:endParaRPr>
          </a:p>
          <a:p>
            <a:pPr algn="ctr"/>
            <a:r>
              <a:rPr lang="en-IN" b="1" dirty="0" smtClean="0">
                <a:solidFill>
                  <a:schemeClr val="bg1"/>
                </a:solidFill>
              </a:rPr>
              <a:t>Dean of Computing Sciences</a:t>
            </a:r>
            <a:r>
              <a:rPr lang="en-IN" b="1" dirty="0">
                <a:solidFill>
                  <a:schemeClr val="bg1"/>
                </a:solidFill>
              </a:rPr>
              <a:t/>
            </a:r>
            <a:br>
              <a:rPr lang="en-IN" b="1" dirty="0">
                <a:solidFill>
                  <a:schemeClr val="bg1"/>
                </a:solidFill>
              </a:rPr>
            </a:br>
            <a:r>
              <a:rPr lang="en-IN" b="1" dirty="0">
                <a:solidFill>
                  <a:schemeClr val="bg1"/>
                </a:solidFill>
              </a:rPr>
              <a:t>NILE UNIVERSITY OF NIGERIA</a:t>
            </a:r>
          </a:p>
          <a:p>
            <a:pPr algn="ctr"/>
            <a:endParaRPr lang="en-IN" dirty="0">
              <a:solidFill>
                <a:schemeClr val="bg1"/>
              </a:solidFill>
            </a:endParaRPr>
          </a:p>
          <a:p>
            <a:pPr algn="ctr"/>
            <a:endParaRPr lang="en-IN" dirty="0">
              <a:solidFill>
                <a:schemeClr val="bg1"/>
              </a:solidFill>
            </a:endParaRPr>
          </a:p>
          <a:p>
            <a:pPr lvl="2"/>
            <a:r>
              <a:rPr lang="en-IN" sz="1600" b="1" dirty="0">
                <a:solidFill>
                  <a:schemeClr val="bg1"/>
                </a:solidFill>
              </a:rPr>
              <a:t>Submitted by:															Guide:</a:t>
            </a:r>
          </a:p>
          <a:p>
            <a:pPr lvl="2"/>
            <a:r>
              <a:rPr lang="en-IN" sz="1600" b="1" dirty="0">
                <a:solidFill>
                  <a:schemeClr val="bg1"/>
                </a:solidFill>
              </a:rPr>
              <a:t>Srihari M 	</a:t>
            </a:r>
            <a:r>
              <a:rPr lang="en-IN" sz="1600" b="1" dirty="0" smtClean="0">
                <a:solidFill>
                  <a:schemeClr val="bg1"/>
                </a:solidFill>
              </a:rPr>
              <a:t>				</a:t>
            </a:r>
            <a:r>
              <a:rPr lang="en-IN" sz="1600" b="1" dirty="0">
                <a:solidFill>
                  <a:schemeClr val="bg1"/>
                </a:solidFill>
              </a:rPr>
              <a:t>											Dr. R. </a:t>
            </a:r>
            <a:r>
              <a:rPr lang="en-IN" sz="1600" b="1" dirty="0" err="1">
                <a:solidFill>
                  <a:schemeClr val="bg1"/>
                </a:solidFill>
              </a:rPr>
              <a:t>Anandan</a:t>
            </a:r>
            <a:endParaRPr lang="en-IN" sz="1600" b="1" dirty="0">
              <a:solidFill>
                <a:schemeClr val="bg1"/>
              </a:solidFill>
            </a:endParaRPr>
          </a:p>
          <a:p>
            <a:pPr lvl="2"/>
            <a:r>
              <a:rPr lang="en-IN" sz="1600" b="1" dirty="0" err="1">
                <a:solidFill>
                  <a:schemeClr val="bg1"/>
                </a:solidFill>
              </a:rPr>
              <a:t>Nagaprabhu</a:t>
            </a:r>
            <a:r>
              <a:rPr lang="en-IN" sz="1600" b="1" dirty="0">
                <a:solidFill>
                  <a:schemeClr val="bg1"/>
                </a:solidFill>
              </a:rPr>
              <a:t> </a:t>
            </a:r>
            <a:r>
              <a:rPr lang="en-IN" sz="1600" b="1" dirty="0" smtClean="0">
                <a:solidFill>
                  <a:schemeClr val="bg1"/>
                </a:solidFill>
              </a:rPr>
              <a:t>N</a:t>
            </a:r>
            <a:endParaRPr lang="en-IN" sz="1600" b="1" dirty="0">
              <a:solidFill>
                <a:schemeClr val="bg1"/>
              </a:solidFill>
            </a:endParaRPr>
          </a:p>
          <a:p>
            <a:pPr lvl="2"/>
            <a:r>
              <a:rPr lang="en-IN" sz="1600" b="1" dirty="0" err="1">
                <a:solidFill>
                  <a:schemeClr val="bg1"/>
                </a:solidFill>
              </a:rPr>
              <a:t>Sanjai</a:t>
            </a:r>
            <a:r>
              <a:rPr lang="en-IN" sz="1600" b="1" dirty="0">
                <a:solidFill>
                  <a:schemeClr val="bg1"/>
                </a:solidFill>
              </a:rPr>
              <a:t> </a:t>
            </a:r>
            <a:r>
              <a:rPr lang="en-IN" sz="1600" b="1" dirty="0" err="1">
                <a:solidFill>
                  <a:schemeClr val="bg1"/>
                </a:solidFill>
              </a:rPr>
              <a:t>Ramasamy</a:t>
            </a:r>
            <a:r>
              <a:rPr lang="en-IN" sz="1600" b="1" dirty="0">
                <a:solidFill>
                  <a:schemeClr val="bg1"/>
                </a:solidFill>
              </a:rPr>
              <a:t> S </a:t>
            </a:r>
            <a:r>
              <a:rPr lang="en-IN" sz="1600" b="1" dirty="0" smtClean="0">
                <a:solidFill>
                  <a:schemeClr val="bg1"/>
                </a:solidFill>
              </a:rPr>
              <a:t>A</a:t>
            </a:r>
          </a:p>
          <a:p>
            <a:pPr lvl="2"/>
            <a:endParaRPr lang="en-IN" sz="1600" b="1" dirty="0">
              <a:solidFill>
                <a:schemeClr val="bg1"/>
              </a:solidFill>
            </a:endParaRPr>
          </a:p>
        </p:txBody>
      </p:sp>
      <p:pic>
        <p:nvPicPr>
          <p:cNvPr id="3" name="object 3"/>
          <p:cNvPicPr/>
          <p:nvPr/>
        </p:nvPicPr>
        <p:blipFill>
          <a:blip r:embed="rId2" cstate="print"/>
          <a:stretch>
            <a:fillRect/>
          </a:stretch>
        </p:blipFill>
        <p:spPr>
          <a:xfrm>
            <a:off x="2676698" y="616883"/>
            <a:ext cx="6482177" cy="1504613"/>
          </a:xfrm>
          <a:prstGeom prst="rect">
            <a:avLst/>
          </a:prstGeom>
        </p:spPr>
      </p:pic>
    </p:spTree>
    <p:extLst>
      <p:ext uri="{BB962C8B-B14F-4D97-AF65-F5344CB8AC3E}">
        <p14:creationId xmlns:p14="http://schemas.microsoft.com/office/powerpoint/2010/main" val="2867562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Basic Concepts Related to our project</a:t>
            </a:r>
            <a:endParaRPr lang="en-IN" dirty="0"/>
          </a:p>
        </p:txBody>
      </p:sp>
      <p:sp>
        <p:nvSpPr>
          <p:cNvPr id="6" name="Content Placeholder 5"/>
          <p:cNvSpPr>
            <a:spLocks noGrp="1"/>
          </p:cNvSpPr>
          <p:nvPr>
            <p:ph sz="quarter" idx="11"/>
          </p:nvPr>
        </p:nvSpPr>
        <p:spPr/>
        <p:txBody>
          <a:bodyPr/>
          <a:lstStyle/>
          <a:p>
            <a:r>
              <a:rPr lang="en-IN" dirty="0" smtClean="0"/>
              <a:t>Speech Recognition</a:t>
            </a:r>
          </a:p>
          <a:p>
            <a:r>
              <a:rPr lang="en-IN" dirty="0" smtClean="0"/>
              <a:t>Sign Language Representation</a:t>
            </a:r>
          </a:p>
          <a:p>
            <a:r>
              <a:rPr lang="en-IN" dirty="0" smtClean="0"/>
              <a:t>Python Libraries and Tools</a:t>
            </a:r>
          </a:p>
        </p:txBody>
      </p:sp>
      <p:sp>
        <p:nvSpPr>
          <p:cNvPr id="5" name="Content Placeholder 4"/>
          <p:cNvSpPr>
            <a:spLocks noGrp="1"/>
          </p:cNvSpPr>
          <p:nvPr>
            <p:ph sz="quarter" idx="10"/>
          </p:nvPr>
        </p:nvSpPr>
        <p:spPr/>
        <p:txBody>
          <a:bodyPr/>
          <a:lstStyle/>
          <a:p>
            <a:r>
              <a:rPr lang="en-IN" dirty="0"/>
              <a:t>Speech </a:t>
            </a:r>
            <a:r>
              <a:rPr lang="en-IN" dirty="0" smtClean="0"/>
              <a:t>Recognition:</a:t>
            </a:r>
          </a:p>
          <a:p>
            <a:pPr marL="0" indent="0">
              <a:buNone/>
            </a:pPr>
            <a:r>
              <a:rPr lang="en-IN" dirty="0" smtClean="0"/>
              <a:t>Converts spoken words into text using Natural Language Processing (NLP) techniques and algorithms.</a:t>
            </a:r>
            <a:endParaRPr lang="en-IN" dirty="0"/>
          </a:p>
          <a:p>
            <a:r>
              <a:rPr lang="en-IN" dirty="0"/>
              <a:t>Sign Language </a:t>
            </a:r>
            <a:r>
              <a:rPr lang="en-IN" dirty="0" smtClean="0"/>
              <a:t>Representation:</a:t>
            </a:r>
          </a:p>
          <a:p>
            <a:pPr marL="0" indent="0">
              <a:buNone/>
            </a:pPr>
            <a:r>
              <a:rPr lang="en-IN" dirty="0" smtClean="0"/>
              <a:t>The Sign language is represented using images which we have obtained from Kaggle.</a:t>
            </a:r>
            <a:endParaRPr lang="en-IN" dirty="0"/>
          </a:p>
          <a:p>
            <a:r>
              <a:rPr lang="en-IN" dirty="0"/>
              <a:t>Python Libraries and </a:t>
            </a:r>
            <a:r>
              <a:rPr lang="en-IN" dirty="0" smtClean="0"/>
              <a:t>Tools</a:t>
            </a:r>
          </a:p>
          <a:p>
            <a:pPr marL="0" indent="0">
              <a:buNone/>
            </a:pPr>
            <a:r>
              <a:rPr lang="en-IN" dirty="0" smtClean="0"/>
              <a:t>Speech Recognition: For capturing and transcribing speech.</a:t>
            </a:r>
          </a:p>
          <a:p>
            <a:pPr marL="0" indent="0">
              <a:buNone/>
            </a:pPr>
            <a:r>
              <a:rPr lang="en-IN" dirty="0" smtClean="0"/>
              <a:t>Tkinter: For Graphical User Interface (GUIs).</a:t>
            </a:r>
            <a:endParaRPr lang="en-IN" dirty="0"/>
          </a:p>
          <a:p>
            <a:pPr marL="0" indent="0">
              <a:buNone/>
            </a:pPr>
            <a:endParaRPr lang="en-IN" dirty="0"/>
          </a:p>
        </p:txBody>
      </p:sp>
    </p:spTree>
    <p:extLst>
      <p:ext uri="{BB962C8B-B14F-4D97-AF65-F5344CB8AC3E}">
        <p14:creationId xmlns:p14="http://schemas.microsoft.com/office/powerpoint/2010/main" val="152235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970450" y="2102836"/>
            <a:ext cx="3829465" cy="2693887"/>
          </a:xfrm>
        </p:spPr>
        <p:txBody>
          <a:bodyPr/>
          <a:lstStyle/>
          <a:p>
            <a:r>
              <a:rPr lang="en-IN" dirty="0" smtClean="0"/>
              <a:t>Analysis and Explanation of Identified Problem</a:t>
            </a:r>
            <a:endParaRPr lang="en-IN" dirty="0"/>
          </a:p>
        </p:txBody>
      </p:sp>
      <p:sp>
        <p:nvSpPr>
          <p:cNvPr id="9" name="Content Placeholder 4"/>
          <p:cNvSpPr txBox="1">
            <a:spLocks/>
          </p:cNvSpPr>
          <p:nvPr/>
        </p:nvSpPr>
        <p:spPr>
          <a:xfrm>
            <a:off x="782110" y="868953"/>
            <a:ext cx="5971020" cy="5161655"/>
          </a:xfrm>
          <a:prstGeom prst="rect">
            <a:avLst/>
          </a:prstGeom>
          <a:effectLst/>
        </p:spPr>
        <p:txBody>
          <a:bodyPr vert="horz" lIns="91440" tIns="45720" rIns="91440" bIns="45720" rtlCol="0" anchor="t">
            <a:normAutofit/>
          </a:bodyPr>
          <a:lstStyle>
            <a:lvl1pPr marL="285750" indent="-285750" algn="l" defTabSz="457200" rtl="0" eaLnBrk="1" latinLnBrk="0" hangingPunct="1">
              <a:lnSpc>
                <a:spcPct val="150000"/>
              </a:lnSpc>
              <a:spcBef>
                <a:spcPts val="0"/>
              </a:spcBef>
              <a:spcAft>
                <a:spcPts val="0"/>
              </a:spcAft>
              <a:buClr>
                <a:schemeClr val="accent1">
                  <a:lumMod val="50000"/>
                </a:schemeClr>
              </a:buClr>
              <a:buFont typeface="Arial" panose="020B0604020202020204" pitchFamily="34" charset="0"/>
              <a:buChar char="•"/>
              <a:defRPr sz="1800" kern="1200">
                <a:solidFill>
                  <a:schemeClr val="accent1">
                    <a:lumMod val="50000"/>
                  </a:schemeClr>
                </a:solidFill>
                <a:latin typeface="+mn-lt"/>
                <a:ea typeface="+mn-ea"/>
                <a:cs typeface="+mn-cs"/>
              </a:defRPr>
            </a:lvl1pPr>
            <a:lvl2pPr marL="742950" indent="-28575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600" kern="1200">
                <a:solidFill>
                  <a:schemeClr val="accent1">
                    <a:lumMod val="50000"/>
                  </a:schemeClr>
                </a:solidFill>
                <a:latin typeface="+mn-lt"/>
                <a:ea typeface="+mn-ea"/>
                <a:cs typeface="+mn-cs"/>
              </a:defRPr>
            </a:lvl2pPr>
            <a:lvl3pPr marL="1143000" indent="-22860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400" kern="1200">
                <a:solidFill>
                  <a:schemeClr val="accent1">
                    <a:lumMod val="50000"/>
                  </a:schemeClr>
                </a:solidFill>
                <a:latin typeface="+mn-lt"/>
                <a:ea typeface="+mn-ea"/>
                <a:cs typeface="+mn-cs"/>
              </a:defRPr>
            </a:lvl3pPr>
            <a:lvl4pPr marL="1600200" indent="-22860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200" kern="1200">
                <a:solidFill>
                  <a:schemeClr val="accent1">
                    <a:lumMod val="50000"/>
                  </a:schemeClr>
                </a:solidFill>
                <a:latin typeface="+mn-lt"/>
                <a:ea typeface="+mn-ea"/>
                <a:cs typeface="+mn-cs"/>
              </a:defRPr>
            </a:lvl4pPr>
            <a:lvl5pPr marL="2057400" indent="-22860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200" kern="1200">
                <a:solidFill>
                  <a:schemeClr val="accent1">
                    <a:lumMod val="50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dirty="0" smtClean="0">
                <a:solidFill>
                  <a:schemeClr val="tx1"/>
                </a:solidFill>
              </a:rPr>
              <a:t>Problem Statement: Individuals with hearing impairment often faces challenges in communication when interacting with those who don’t know sign language. The older methods were using a manual translator or some complex setups.</a:t>
            </a:r>
          </a:p>
          <a:p>
            <a:r>
              <a:rPr lang="en-IN" dirty="0" smtClean="0">
                <a:solidFill>
                  <a:schemeClr val="tx1"/>
                </a:solidFill>
              </a:rPr>
              <a:t>Since finding a manual translator at all times is difficult we propose our system which can be accessible at all times. It can be used for real time conversion.</a:t>
            </a:r>
            <a:endParaRPr lang="en-IN" dirty="0">
              <a:solidFill>
                <a:schemeClr val="tx1"/>
              </a:solidFill>
            </a:endParaRPr>
          </a:p>
        </p:txBody>
      </p:sp>
    </p:spTree>
    <p:extLst>
      <p:ext uri="{BB962C8B-B14F-4D97-AF65-F5344CB8AC3E}">
        <p14:creationId xmlns:p14="http://schemas.microsoft.com/office/powerpoint/2010/main" val="356995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3E25-7402-EAC9-107D-E3C80B9672C6}"/>
              </a:ext>
            </a:extLst>
          </p:cNvPr>
          <p:cNvSpPr>
            <a:spLocks noGrp="1"/>
          </p:cNvSpPr>
          <p:nvPr>
            <p:ph type="title"/>
          </p:nvPr>
        </p:nvSpPr>
        <p:spPr>
          <a:xfrm>
            <a:off x="529935" y="924339"/>
            <a:ext cx="3990110" cy="5009322"/>
          </a:xfrm>
        </p:spPr>
        <p:txBody>
          <a:bodyPr/>
          <a:lstStyle/>
          <a:p>
            <a:pPr lvl="0"/>
            <a:r>
              <a:rPr lang="en-US" noProof="0" dirty="0" smtClean="0"/>
              <a:t>Existing System</a:t>
            </a:r>
            <a:endParaRPr lang="en-US" noProof="0" dirty="0"/>
          </a:p>
        </p:txBody>
      </p:sp>
      <p:sp>
        <p:nvSpPr>
          <p:cNvPr id="3" name="Content Placeholder 2">
            <a:extLst>
              <a:ext uri="{FF2B5EF4-FFF2-40B4-BE49-F238E27FC236}">
                <a16:creationId xmlns:a16="http://schemas.microsoft.com/office/drawing/2014/main" id="{DBBD146A-879C-A0DC-7A0C-2E7729C4D125}"/>
              </a:ext>
            </a:extLst>
          </p:cNvPr>
          <p:cNvSpPr>
            <a:spLocks noGrp="1"/>
          </p:cNvSpPr>
          <p:nvPr>
            <p:ph sz="quarter" idx="10"/>
          </p:nvPr>
        </p:nvSpPr>
        <p:spPr>
          <a:xfrm>
            <a:off x="5153836" y="1371602"/>
            <a:ext cx="6177309" cy="1953489"/>
          </a:xfrm>
        </p:spPr>
        <p:txBody>
          <a:bodyPr>
            <a:normAutofit fontScale="92500" lnSpcReduction="20000"/>
          </a:bodyPr>
          <a:lstStyle/>
          <a:p>
            <a:pPr marL="0" lvl="0" indent="0">
              <a:buNone/>
            </a:pPr>
            <a:r>
              <a:rPr lang="en-US" noProof="0" dirty="0" smtClean="0"/>
              <a:t>Current Methods:</a:t>
            </a:r>
          </a:p>
          <a:p>
            <a:pPr marL="342900" lvl="0" indent="-342900">
              <a:buFont typeface="+mj-lt"/>
              <a:buAutoNum type="arabicPeriod"/>
            </a:pPr>
            <a:r>
              <a:rPr lang="en-US" dirty="0" smtClean="0"/>
              <a:t>Manual Interpretation: Right now people might require a human interpreter who knows sign language.</a:t>
            </a:r>
          </a:p>
          <a:p>
            <a:pPr marL="342900" lvl="0" indent="-342900">
              <a:buFont typeface="+mj-lt"/>
              <a:buAutoNum type="arabicPeriod"/>
            </a:pPr>
            <a:r>
              <a:rPr lang="en-US" noProof="0" dirty="0" smtClean="0"/>
              <a:t>Text-Based Translation: Converts speech to text, which is then translated to sign language by a human or static system.</a:t>
            </a:r>
            <a:endParaRPr lang="en-US" noProof="0" dirty="0"/>
          </a:p>
        </p:txBody>
      </p:sp>
      <p:sp>
        <p:nvSpPr>
          <p:cNvPr id="6" name="Content Placeholder 5">
            <a:extLst>
              <a:ext uri="{FF2B5EF4-FFF2-40B4-BE49-F238E27FC236}">
                <a16:creationId xmlns:a16="http://schemas.microsoft.com/office/drawing/2014/main" id="{FCAFDB5C-106E-88F6-9353-25362AF2CB86}"/>
              </a:ext>
            </a:extLst>
          </p:cNvPr>
          <p:cNvSpPr>
            <a:spLocks noGrp="1"/>
          </p:cNvSpPr>
          <p:nvPr>
            <p:ph sz="quarter" idx="11"/>
          </p:nvPr>
        </p:nvSpPr>
        <p:spPr>
          <a:xfrm>
            <a:off x="5153836" y="3745924"/>
            <a:ext cx="6177309" cy="2238918"/>
          </a:xfrm>
        </p:spPr>
        <p:txBody>
          <a:bodyPr/>
          <a:lstStyle/>
          <a:p>
            <a:pPr marL="0" lvl="0" indent="0">
              <a:buNone/>
            </a:pPr>
            <a:r>
              <a:rPr lang="en-US" noProof="0" dirty="0" smtClean="0"/>
              <a:t>Limitations:</a:t>
            </a:r>
          </a:p>
          <a:p>
            <a:pPr marL="342900" lvl="0" indent="-342900">
              <a:buFont typeface="+mj-lt"/>
              <a:buAutoNum type="arabicPeriod"/>
            </a:pPr>
            <a:r>
              <a:rPr lang="en-US" dirty="0" smtClean="0"/>
              <a:t>Manual methods are not scalable.</a:t>
            </a:r>
          </a:p>
          <a:p>
            <a:pPr marL="342900" lvl="0" indent="-342900">
              <a:buFont typeface="+mj-lt"/>
              <a:buAutoNum type="arabicPeriod"/>
            </a:pPr>
            <a:r>
              <a:rPr lang="en-US" noProof="0" dirty="0" smtClean="0"/>
              <a:t>User may find the text-based solutions less engaging and interactive.</a:t>
            </a:r>
            <a:endParaRPr lang="en-US" noProof="0" dirty="0"/>
          </a:p>
        </p:txBody>
      </p:sp>
    </p:spTree>
    <p:extLst>
      <p:ext uri="{BB962C8B-B14F-4D97-AF65-F5344CB8AC3E}">
        <p14:creationId xmlns:p14="http://schemas.microsoft.com/office/powerpoint/2010/main" val="311780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3E25-7402-EAC9-107D-E3C80B9672C6}"/>
              </a:ext>
            </a:extLst>
          </p:cNvPr>
          <p:cNvSpPr>
            <a:spLocks noGrp="1"/>
          </p:cNvSpPr>
          <p:nvPr>
            <p:ph type="title"/>
          </p:nvPr>
        </p:nvSpPr>
        <p:spPr>
          <a:xfrm>
            <a:off x="529935" y="924339"/>
            <a:ext cx="3990110" cy="5009322"/>
          </a:xfrm>
        </p:spPr>
        <p:txBody>
          <a:bodyPr/>
          <a:lstStyle/>
          <a:p>
            <a:pPr lvl="0"/>
            <a:r>
              <a:rPr lang="en-US" noProof="0" dirty="0" smtClean="0"/>
              <a:t>Proposed System</a:t>
            </a:r>
            <a:endParaRPr lang="en-US" noProof="0" dirty="0"/>
          </a:p>
        </p:txBody>
      </p:sp>
      <p:sp>
        <p:nvSpPr>
          <p:cNvPr id="3" name="Content Placeholder 2">
            <a:extLst>
              <a:ext uri="{FF2B5EF4-FFF2-40B4-BE49-F238E27FC236}">
                <a16:creationId xmlns:a16="http://schemas.microsoft.com/office/drawing/2014/main" id="{DBBD146A-879C-A0DC-7A0C-2E7729C4D125}"/>
              </a:ext>
            </a:extLst>
          </p:cNvPr>
          <p:cNvSpPr>
            <a:spLocks noGrp="1"/>
          </p:cNvSpPr>
          <p:nvPr>
            <p:ph sz="quarter" idx="10"/>
          </p:nvPr>
        </p:nvSpPr>
        <p:spPr>
          <a:xfrm>
            <a:off x="5153836" y="1371602"/>
            <a:ext cx="6177309" cy="1953489"/>
          </a:xfrm>
        </p:spPr>
        <p:txBody>
          <a:bodyPr>
            <a:normAutofit/>
          </a:bodyPr>
          <a:lstStyle/>
          <a:p>
            <a:pPr marL="0" lvl="0" indent="0">
              <a:buNone/>
            </a:pPr>
            <a:r>
              <a:rPr lang="en-US" noProof="0" dirty="0" smtClean="0"/>
              <a:t>Current Methods:</a:t>
            </a:r>
          </a:p>
          <a:p>
            <a:pPr marL="342900" lvl="0" indent="-342900">
              <a:buFont typeface="+mj-lt"/>
              <a:buAutoNum type="arabicPeriod"/>
            </a:pPr>
            <a:r>
              <a:rPr lang="en-US" dirty="0" smtClean="0"/>
              <a:t>Speech Recognition module,</a:t>
            </a:r>
          </a:p>
          <a:p>
            <a:pPr marL="342900" lvl="0" indent="-342900">
              <a:buFont typeface="+mj-lt"/>
              <a:buAutoNum type="arabicPeriod"/>
            </a:pPr>
            <a:r>
              <a:rPr lang="en-US" noProof="0" dirty="0" smtClean="0"/>
              <a:t>Text-to-sign language module,</a:t>
            </a:r>
          </a:p>
          <a:p>
            <a:pPr marL="342900" lvl="0" indent="-342900">
              <a:buFont typeface="+mj-lt"/>
              <a:buAutoNum type="arabicPeriod"/>
            </a:pPr>
            <a:r>
              <a:rPr lang="en-US" dirty="0" smtClean="0"/>
              <a:t>User Interface.</a:t>
            </a:r>
            <a:endParaRPr lang="en-US" noProof="0" dirty="0"/>
          </a:p>
        </p:txBody>
      </p:sp>
      <p:sp>
        <p:nvSpPr>
          <p:cNvPr id="6" name="Content Placeholder 5">
            <a:extLst>
              <a:ext uri="{FF2B5EF4-FFF2-40B4-BE49-F238E27FC236}">
                <a16:creationId xmlns:a16="http://schemas.microsoft.com/office/drawing/2014/main" id="{FCAFDB5C-106E-88F6-9353-25362AF2CB86}"/>
              </a:ext>
            </a:extLst>
          </p:cNvPr>
          <p:cNvSpPr>
            <a:spLocks noGrp="1"/>
          </p:cNvSpPr>
          <p:nvPr>
            <p:ph sz="quarter" idx="11"/>
          </p:nvPr>
        </p:nvSpPr>
        <p:spPr>
          <a:xfrm>
            <a:off x="5153836" y="3745924"/>
            <a:ext cx="6177309" cy="2238918"/>
          </a:xfrm>
        </p:spPr>
        <p:txBody>
          <a:bodyPr/>
          <a:lstStyle/>
          <a:p>
            <a:pPr marL="0" lvl="0" indent="0">
              <a:buNone/>
            </a:pPr>
            <a:r>
              <a:rPr lang="en-US" noProof="0" dirty="0" smtClean="0"/>
              <a:t>Features:</a:t>
            </a:r>
          </a:p>
          <a:p>
            <a:pPr marL="342900" lvl="0" indent="-342900">
              <a:buFont typeface="+mj-lt"/>
              <a:buAutoNum type="arabicPeriod"/>
            </a:pPr>
            <a:r>
              <a:rPr lang="en-US" dirty="0" smtClean="0"/>
              <a:t>These are easily accessible to everyone.</a:t>
            </a:r>
          </a:p>
          <a:p>
            <a:pPr marL="342900" lvl="0" indent="-342900">
              <a:buFont typeface="+mj-lt"/>
              <a:buAutoNum type="arabicPeriod"/>
            </a:pPr>
            <a:r>
              <a:rPr lang="en-US" noProof="0" dirty="0" smtClean="0"/>
              <a:t>Processes and translates speech into sign language instantly.</a:t>
            </a:r>
            <a:endParaRPr lang="en-US" noProof="0" dirty="0"/>
          </a:p>
        </p:txBody>
      </p:sp>
    </p:spTree>
    <p:extLst>
      <p:ext uri="{BB962C8B-B14F-4D97-AF65-F5344CB8AC3E}">
        <p14:creationId xmlns:p14="http://schemas.microsoft.com/office/powerpoint/2010/main" val="199124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CA8A6-26C7-FE2F-5884-A9A5652053C6}"/>
              </a:ext>
            </a:extLst>
          </p:cNvPr>
          <p:cNvSpPr>
            <a:spLocks noGrp="1"/>
          </p:cNvSpPr>
          <p:nvPr>
            <p:ph type="title"/>
          </p:nvPr>
        </p:nvSpPr>
        <p:spPr/>
        <p:txBody>
          <a:bodyPr/>
          <a:lstStyle/>
          <a:p>
            <a:r>
              <a:rPr lang="en-US" dirty="0" smtClean="0"/>
              <a:t>Screen Design</a:t>
            </a:r>
            <a:endParaRPr lang="en-US" dirty="0"/>
          </a:p>
        </p:txBody>
      </p:sp>
      <p:sp>
        <p:nvSpPr>
          <p:cNvPr id="3" name="Text Placeholder 2"/>
          <p:cNvSpPr>
            <a:spLocks noGrp="1"/>
          </p:cNvSpPr>
          <p:nvPr>
            <p:ph type="body" sz="quarter" idx="14"/>
          </p:nvPr>
        </p:nvSpPr>
        <p:spPr/>
        <p:txBody>
          <a:bodyPr/>
          <a:lstStyle/>
          <a:p>
            <a:r>
              <a:rPr lang="en-IN" dirty="0" smtClean="0"/>
              <a:t>In our IDE</a:t>
            </a:r>
            <a:endParaRPr lang="en-IN" dirty="0"/>
          </a:p>
        </p:txBody>
      </p:sp>
    </p:spTree>
    <p:extLst>
      <p:ext uri="{BB962C8B-B14F-4D97-AF65-F5344CB8AC3E}">
        <p14:creationId xmlns:p14="http://schemas.microsoft.com/office/powerpoint/2010/main" val="393748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283" y="1133539"/>
            <a:ext cx="5494807" cy="4538000"/>
          </a:xfrm>
          <a:prstGeom prst="rect">
            <a:avLst/>
          </a:prstGeom>
        </p:spPr>
      </p:pic>
    </p:spTree>
    <p:extLst>
      <p:ext uri="{BB962C8B-B14F-4D97-AF65-F5344CB8AC3E}">
        <p14:creationId xmlns:p14="http://schemas.microsoft.com/office/powerpoint/2010/main" val="222224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4-11-06 1115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087" y="295737"/>
            <a:ext cx="11611993" cy="6229350"/>
          </a:xfrm>
          <a:prstGeom prst="rect">
            <a:avLst/>
          </a:prstGeom>
        </p:spPr>
      </p:pic>
    </p:spTree>
    <p:extLst>
      <p:ext uri="{BB962C8B-B14F-4D97-AF65-F5344CB8AC3E}">
        <p14:creationId xmlns:p14="http://schemas.microsoft.com/office/powerpoint/2010/main" val="6060540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7FBB55-EF55-03D8-7D3C-29341A40D63E}"/>
              </a:ext>
            </a:extLst>
          </p:cNvPr>
          <p:cNvSpPr>
            <a:spLocks noGrp="1"/>
          </p:cNvSpPr>
          <p:nvPr>
            <p:ph type="title"/>
          </p:nvPr>
        </p:nvSpPr>
        <p:spPr>
          <a:xfrm>
            <a:off x="529935" y="633845"/>
            <a:ext cx="3990110" cy="2192482"/>
          </a:xfrm>
        </p:spPr>
        <p:txBody>
          <a:bodyPr/>
          <a:lstStyle/>
          <a:p>
            <a:r>
              <a:rPr lang="en-US" dirty="0" smtClean="0"/>
              <a:t>Time Plan</a:t>
            </a:r>
            <a:endParaRPr lang="en-US" dirty="0"/>
          </a:p>
        </p:txBody>
      </p:sp>
      <p:sp>
        <p:nvSpPr>
          <p:cNvPr id="7" name="Content Placeholder 6">
            <a:extLst>
              <a:ext uri="{FF2B5EF4-FFF2-40B4-BE49-F238E27FC236}">
                <a16:creationId xmlns:a16="http://schemas.microsoft.com/office/drawing/2014/main" id="{AD6AD7D9-DEA3-79A4-785F-0EA945171020}"/>
              </a:ext>
            </a:extLst>
          </p:cNvPr>
          <p:cNvSpPr>
            <a:spLocks noGrp="1"/>
          </p:cNvSpPr>
          <p:nvPr>
            <p:ph sz="quarter" idx="11"/>
          </p:nvPr>
        </p:nvSpPr>
        <p:spPr>
          <a:xfrm>
            <a:off x="747423" y="2984753"/>
            <a:ext cx="3772622" cy="3122360"/>
          </a:xfrm>
        </p:spPr>
        <p:txBody>
          <a:bodyPr>
            <a:normAutofit fontScale="92500"/>
          </a:bodyPr>
          <a:lstStyle/>
          <a:p>
            <a:pPr lvl="0"/>
            <a:r>
              <a:rPr lang="en-US" noProof="0" dirty="0" smtClean="0"/>
              <a:t>Planning – Defining our project requirements and scope and research for  existing solutions and tools.</a:t>
            </a:r>
          </a:p>
          <a:p>
            <a:pPr lvl="0"/>
            <a:r>
              <a:rPr lang="en-US" dirty="0" smtClean="0"/>
              <a:t>Development – Implementing the speech recognition &amp; text to sign-language conversion.</a:t>
            </a:r>
          </a:p>
          <a:p>
            <a:pPr lvl="0"/>
            <a:endParaRPr lang="en-US" noProof="0" dirty="0"/>
          </a:p>
        </p:txBody>
      </p:sp>
      <p:graphicFrame>
        <p:nvGraphicFramePr>
          <p:cNvPr id="4" name="Content Placeholder 3" descr="A timeline of the product launch">
            <a:extLst>
              <a:ext uri="{FF2B5EF4-FFF2-40B4-BE49-F238E27FC236}">
                <a16:creationId xmlns:a16="http://schemas.microsoft.com/office/drawing/2014/main" id="{0AA14396-9ECF-6200-84F1-4A2C71CE5B8B}"/>
              </a:ext>
            </a:extLst>
          </p:cNvPr>
          <p:cNvGraphicFramePr>
            <a:graphicFrameLocks noGrp="1"/>
          </p:cNvGraphicFramePr>
          <p:nvPr>
            <p:ph sz="quarter" idx="10"/>
            <p:extLst>
              <p:ext uri="{D42A27DB-BD31-4B8C-83A1-F6EECF244321}">
                <p14:modId xmlns:p14="http://schemas.microsoft.com/office/powerpoint/2010/main" val="1757636765"/>
              </p:ext>
            </p:extLst>
          </p:nvPr>
        </p:nvGraphicFramePr>
        <p:xfrm>
          <a:off x="5237163" y="946150"/>
          <a:ext cx="5972175" cy="516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43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5972AC-EBF0-AEDE-17FB-A51EAA83AA0E}"/>
              </a:ext>
            </a:extLst>
          </p:cNvPr>
          <p:cNvSpPr>
            <a:spLocks noGrp="1"/>
          </p:cNvSpPr>
          <p:nvPr>
            <p:ph type="title"/>
          </p:nvPr>
        </p:nvSpPr>
        <p:spPr>
          <a:xfrm>
            <a:off x="7987076" y="1205062"/>
            <a:ext cx="3829465" cy="2693887"/>
          </a:xfrm>
        </p:spPr>
        <p:txBody>
          <a:bodyPr/>
          <a:lstStyle/>
          <a:p>
            <a:r>
              <a:rPr lang="en-US" dirty="0" smtClean="0"/>
              <a:t>Work Distribution</a:t>
            </a:r>
            <a:endParaRPr lang="en-US" dirty="0"/>
          </a:p>
        </p:txBody>
      </p:sp>
      <p:sp>
        <p:nvSpPr>
          <p:cNvPr id="6" name="Content Placeholder 4"/>
          <p:cNvSpPr txBox="1">
            <a:spLocks/>
          </p:cNvSpPr>
          <p:nvPr/>
        </p:nvSpPr>
        <p:spPr>
          <a:xfrm>
            <a:off x="748859" y="868953"/>
            <a:ext cx="5971020" cy="5161655"/>
          </a:xfrm>
          <a:prstGeom prst="rect">
            <a:avLst/>
          </a:prstGeom>
          <a:effectLst/>
        </p:spPr>
        <p:txBody>
          <a:bodyPr vert="horz" lIns="91440" tIns="45720" rIns="91440" bIns="45720" rtlCol="0" anchor="ctr">
            <a:normAutofit/>
          </a:bodyPr>
          <a:lstStyle>
            <a:lvl1pPr marL="285750" indent="-285750" algn="l" defTabSz="457200" rtl="0" eaLnBrk="1" latinLnBrk="0" hangingPunct="1">
              <a:lnSpc>
                <a:spcPct val="150000"/>
              </a:lnSpc>
              <a:spcBef>
                <a:spcPts val="0"/>
              </a:spcBef>
              <a:spcAft>
                <a:spcPts val="0"/>
              </a:spcAft>
              <a:buClr>
                <a:schemeClr val="accent1">
                  <a:lumMod val="50000"/>
                </a:schemeClr>
              </a:buClr>
              <a:buFont typeface="Arial" panose="020B0604020202020204" pitchFamily="34" charset="0"/>
              <a:buChar char="•"/>
              <a:defRPr sz="1800" kern="1200">
                <a:solidFill>
                  <a:schemeClr val="accent1">
                    <a:lumMod val="50000"/>
                  </a:schemeClr>
                </a:solidFill>
                <a:latin typeface="+mn-lt"/>
                <a:ea typeface="+mn-ea"/>
                <a:cs typeface="+mn-cs"/>
              </a:defRPr>
            </a:lvl1pPr>
            <a:lvl2pPr marL="742950" indent="-28575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600" kern="1200">
                <a:solidFill>
                  <a:schemeClr val="accent1">
                    <a:lumMod val="50000"/>
                  </a:schemeClr>
                </a:solidFill>
                <a:latin typeface="+mn-lt"/>
                <a:ea typeface="+mn-ea"/>
                <a:cs typeface="+mn-cs"/>
              </a:defRPr>
            </a:lvl2pPr>
            <a:lvl3pPr marL="1143000" indent="-22860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400" kern="1200">
                <a:solidFill>
                  <a:schemeClr val="accent1">
                    <a:lumMod val="50000"/>
                  </a:schemeClr>
                </a:solidFill>
                <a:latin typeface="+mn-lt"/>
                <a:ea typeface="+mn-ea"/>
                <a:cs typeface="+mn-cs"/>
              </a:defRPr>
            </a:lvl3pPr>
            <a:lvl4pPr marL="1600200" indent="-22860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200" kern="1200">
                <a:solidFill>
                  <a:schemeClr val="accent1">
                    <a:lumMod val="50000"/>
                  </a:schemeClr>
                </a:solidFill>
                <a:latin typeface="+mn-lt"/>
                <a:ea typeface="+mn-ea"/>
                <a:cs typeface="+mn-cs"/>
              </a:defRPr>
            </a:lvl4pPr>
            <a:lvl5pPr marL="2057400" indent="-228600" algn="l" defTabSz="457200" rtl="0" eaLnBrk="1" latinLnBrk="0" hangingPunct="1">
              <a:lnSpc>
                <a:spcPct val="150000"/>
              </a:lnSpc>
              <a:spcBef>
                <a:spcPct val="20000"/>
              </a:spcBef>
              <a:spcAft>
                <a:spcPts val="0"/>
              </a:spcAft>
              <a:buClr>
                <a:schemeClr val="accent1">
                  <a:lumMod val="50000"/>
                </a:schemeClr>
              </a:buClr>
              <a:buFont typeface="Arial" panose="020B0604020202020204" pitchFamily="34" charset="0"/>
              <a:buChar char="•"/>
              <a:defRPr sz="1200" kern="1200">
                <a:solidFill>
                  <a:schemeClr val="accent1">
                    <a:lumMod val="50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lvl="0"/>
            <a:r>
              <a:rPr lang="en-US" dirty="0">
                <a:solidFill>
                  <a:schemeClr val="tx1"/>
                </a:solidFill>
              </a:rPr>
              <a:t>Speech Recognition and text conversion – Srihari.</a:t>
            </a:r>
          </a:p>
          <a:p>
            <a:pPr lvl="0"/>
            <a:r>
              <a:rPr lang="en-US" dirty="0" smtClean="0">
                <a:solidFill>
                  <a:schemeClr val="tx1"/>
                </a:solidFill>
              </a:rPr>
              <a:t>Transcribed text </a:t>
            </a:r>
            <a:r>
              <a:rPr lang="en-US" dirty="0">
                <a:solidFill>
                  <a:schemeClr val="tx1"/>
                </a:solidFill>
              </a:rPr>
              <a:t>to Sign language – Nagaprabhu.</a:t>
            </a:r>
          </a:p>
          <a:p>
            <a:pPr lvl="0"/>
            <a:r>
              <a:rPr lang="en-US" dirty="0" smtClean="0">
                <a:solidFill>
                  <a:schemeClr val="tx1"/>
                </a:solidFill>
              </a:rPr>
              <a:t>User Interface using </a:t>
            </a:r>
            <a:r>
              <a:rPr lang="en-US" dirty="0" err="1" smtClean="0">
                <a:solidFill>
                  <a:schemeClr val="tx1"/>
                </a:solidFill>
              </a:rPr>
              <a:t>Tkinter</a:t>
            </a:r>
            <a:r>
              <a:rPr lang="en-US" dirty="0" smtClean="0">
                <a:solidFill>
                  <a:schemeClr val="tx1"/>
                </a:solidFill>
              </a:rPr>
              <a:t> </a:t>
            </a:r>
            <a:r>
              <a:rPr lang="en-US" dirty="0">
                <a:solidFill>
                  <a:schemeClr val="tx1"/>
                </a:solidFill>
              </a:rPr>
              <a:t>– Sanjai Ramasamy.</a:t>
            </a:r>
          </a:p>
        </p:txBody>
      </p:sp>
    </p:spTree>
    <p:extLst>
      <p:ext uri="{BB962C8B-B14F-4D97-AF65-F5344CB8AC3E}">
        <p14:creationId xmlns:p14="http://schemas.microsoft.com/office/powerpoint/2010/main" val="2610945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5011-03FC-652B-2538-4EAE68ABF80D}"/>
              </a:ext>
            </a:extLst>
          </p:cNvPr>
          <p:cNvSpPr>
            <a:spLocks noGrp="1"/>
          </p:cNvSpPr>
          <p:nvPr>
            <p:ph type="title"/>
          </p:nvPr>
        </p:nvSpPr>
        <p:spPr>
          <a:xfrm>
            <a:off x="770660" y="1017858"/>
            <a:ext cx="10650681" cy="2719255"/>
          </a:xfrm>
        </p:spPr>
        <p:txBody>
          <a:bodyPr/>
          <a:lstStyle/>
          <a:p>
            <a:pPr lvl="0"/>
            <a:r>
              <a:rPr lang="en-US" dirty="0"/>
              <a:t>Thank You</a:t>
            </a:r>
            <a:endParaRPr lang="en-US" noProof="0" dirty="0"/>
          </a:p>
        </p:txBody>
      </p:sp>
    </p:spTree>
    <p:extLst>
      <p:ext uri="{BB962C8B-B14F-4D97-AF65-F5344CB8AC3E}">
        <p14:creationId xmlns:p14="http://schemas.microsoft.com/office/powerpoint/2010/main" val="366365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62A4-2E4B-23FB-9F8B-D54C0F90A08A}"/>
              </a:ext>
            </a:extLst>
          </p:cNvPr>
          <p:cNvSpPr>
            <a:spLocks noGrp="1"/>
          </p:cNvSpPr>
          <p:nvPr>
            <p:ph type="title"/>
          </p:nvPr>
        </p:nvSpPr>
        <p:spPr>
          <a:xfrm>
            <a:off x="826626" y="1446412"/>
            <a:ext cx="10571998" cy="3300971"/>
          </a:xfrm>
        </p:spPr>
        <p:txBody>
          <a:bodyPr/>
          <a:lstStyle/>
          <a:p>
            <a:pPr lvl="0"/>
            <a:r>
              <a:rPr lang="en-US" sz="6600" noProof="0" dirty="0" smtClean="0"/>
              <a:t>Sign Language Interpreter for </a:t>
            </a:r>
            <a:br>
              <a:rPr lang="en-US" sz="6600" noProof="0" dirty="0" smtClean="0"/>
            </a:br>
            <a:r>
              <a:rPr lang="en-US" sz="6600" noProof="0" dirty="0" smtClean="0"/>
              <a:t>Hearing Impaired</a:t>
            </a:r>
            <a:endParaRPr lang="en-US" sz="6600" noProof="0" dirty="0"/>
          </a:p>
        </p:txBody>
      </p:sp>
    </p:spTree>
    <p:extLst>
      <p:ext uri="{BB962C8B-B14F-4D97-AF65-F5344CB8AC3E}">
        <p14:creationId xmlns:p14="http://schemas.microsoft.com/office/powerpoint/2010/main" val="43183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7740-ED88-9F6A-89FF-4B0DFAAC36EA}"/>
              </a:ext>
            </a:extLst>
          </p:cNvPr>
          <p:cNvSpPr>
            <a:spLocks noGrp="1"/>
          </p:cNvSpPr>
          <p:nvPr>
            <p:ph type="title"/>
          </p:nvPr>
        </p:nvSpPr>
        <p:spPr>
          <a:xfrm>
            <a:off x="944217" y="924167"/>
            <a:ext cx="4383156" cy="5009322"/>
          </a:xfrm>
        </p:spPr>
        <p:txBody>
          <a:bodyPr/>
          <a:lstStyle/>
          <a:p>
            <a:r>
              <a:rPr lang="en-US" dirty="0"/>
              <a:t>Agenda</a:t>
            </a:r>
          </a:p>
        </p:txBody>
      </p:sp>
      <p:sp>
        <p:nvSpPr>
          <p:cNvPr id="3" name="Text Placeholder 2">
            <a:extLst>
              <a:ext uri="{FF2B5EF4-FFF2-40B4-BE49-F238E27FC236}">
                <a16:creationId xmlns:a16="http://schemas.microsoft.com/office/drawing/2014/main" id="{39A25282-EE8D-71BA-6317-EECFE33238DC}"/>
              </a:ext>
            </a:extLst>
          </p:cNvPr>
          <p:cNvSpPr>
            <a:spLocks noGrp="1"/>
          </p:cNvSpPr>
          <p:nvPr>
            <p:ph type="body" sz="quarter" idx="14"/>
          </p:nvPr>
        </p:nvSpPr>
        <p:spPr>
          <a:xfrm>
            <a:off x="6400800" y="924512"/>
            <a:ext cx="4750904" cy="5008977"/>
          </a:xfrm>
        </p:spPr>
        <p:txBody>
          <a:bodyPr/>
          <a:lstStyle/>
          <a:p>
            <a:pPr lvl="0"/>
            <a:r>
              <a:rPr lang="en-US" dirty="0"/>
              <a:t>Objective and scope of the </a:t>
            </a:r>
            <a:r>
              <a:rPr lang="en-US" dirty="0" smtClean="0"/>
              <a:t>project</a:t>
            </a:r>
          </a:p>
          <a:p>
            <a:pPr lvl="0"/>
            <a:r>
              <a:rPr lang="en-US" dirty="0" smtClean="0"/>
              <a:t>Basic </a:t>
            </a:r>
            <a:r>
              <a:rPr lang="en-US" dirty="0"/>
              <a:t>concepts related to your </a:t>
            </a:r>
            <a:r>
              <a:rPr lang="en-US" dirty="0" smtClean="0"/>
              <a:t>project</a:t>
            </a:r>
          </a:p>
          <a:p>
            <a:pPr lvl="0"/>
            <a:r>
              <a:rPr lang="en-US" dirty="0" smtClean="0"/>
              <a:t>Analysis </a:t>
            </a:r>
            <a:r>
              <a:rPr lang="en-US" dirty="0"/>
              <a:t>and explanation of the identified </a:t>
            </a:r>
            <a:r>
              <a:rPr lang="en-US" dirty="0" smtClean="0"/>
              <a:t>Problem</a:t>
            </a:r>
          </a:p>
          <a:p>
            <a:pPr lvl="0"/>
            <a:r>
              <a:rPr lang="en-US" dirty="0" smtClean="0"/>
              <a:t>Existing System</a:t>
            </a:r>
          </a:p>
          <a:p>
            <a:pPr lvl="0"/>
            <a:r>
              <a:rPr lang="en-US" dirty="0" smtClean="0"/>
              <a:t>Proposed System</a:t>
            </a:r>
          </a:p>
          <a:p>
            <a:pPr lvl="0"/>
            <a:r>
              <a:rPr lang="en-US" dirty="0" smtClean="0"/>
              <a:t>Screen </a:t>
            </a:r>
            <a:r>
              <a:rPr lang="en-US" dirty="0"/>
              <a:t>Design in your </a:t>
            </a:r>
            <a:r>
              <a:rPr lang="en-US" dirty="0" smtClean="0"/>
              <a:t>IDE</a:t>
            </a:r>
          </a:p>
          <a:p>
            <a:pPr lvl="0"/>
            <a:r>
              <a:rPr lang="en-US" dirty="0" smtClean="0"/>
              <a:t>Time </a:t>
            </a:r>
            <a:r>
              <a:rPr lang="en-US" dirty="0"/>
              <a:t>plan of the </a:t>
            </a:r>
            <a:r>
              <a:rPr lang="en-US" dirty="0" smtClean="0"/>
              <a:t>project</a:t>
            </a:r>
          </a:p>
          <a:p>
            <a:pPr lvl="0"/>
            <a:r>
              <a:rPr lang="en-US" dirty="0" smtClean="0"/>
              <a:t>Distribution </a:t>
            </a:r>
            <a:r>
              <a:rPr lang="en-US" dirty="0"/>
              <a:t>of Work among Team members</a:t>
            </a:r>
            <a:endParaRPr lang="en-US" noProof="0" dirty="0"/>
          </a:p>
        </p:txBody>
      </p:sp>
    </p:spTree>
    <p:extLst>
      <p:ext uri="{BB962C8B-B14F-4D97-AF65-F5344CB8AC3E}">
        <p14:creationId xmlns:p14="http://schemas.microsoft.com/office/powerpoint/2010/main" val="909924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DD0-17F6-3312-AE6D-F7EB95E46C02}"/>
              </a:ext>
            </a:extLst>
          </p:cNvPr>
          <p:cNvSpPr>
            <a:spLocks noGrp="1"/>
          </p:cNvSpPr>
          <p:nvPr>
            <p:ph type="title"/>
          </p:nvPr>
        </p:nvSpPr>
        <p:spPr>
          <a:xfrm>
            <a:off x="550717" y="924339"/>
            <a:ext cx="3990110" cy="5009322"/>
          </a:xfrm>
        </p:spPr>
        <p:txBody>
          <a:bodyPr/>
          <a:lstStyle/>
          <a:p>
            <a:r>
              <a:rPr lang="en-US" dirty="0" smtClean="0"/>
              <a:t>Objective</a:t>
            </a:r>
            <a:endParaRPr lang="en-US" dirty="0"/>
          </a:p>
        </p:txBody>
      </p:sp>
      <p:sp>
        <p:nvSpPr>
          <p:cNvPr id="3" name="Content Placeholder 2">
            <a:extLst>
              <a:ext uri="{FF2B5EF4-FFF2-40B4-BE49-F238E27FC236}">
                <a16:creationId xmlns:a16="http://schemas.microsoft.com/office/drawing/2014/main" id="{EB336AA5-9DDA-DA9A-5469-6885A5A84D1D}"/>
              </a:ext>
            </a:extLst>
          </p:cNvPr>
          <p:cNvSpPr>
            <a:spLocks noGrp="1"/>
          </p:cNvSpPr>
          <p:nvPr>
            <p:ph sz="quarter" idx="10"/>
          </p:nvPr>
        </p:nvSpPr>
        <p:spPr>
          <a:xfrm>
            <a:off x="5346793" y="924340"/>
            <a:ext cx="5684373" cy="5009322"/>
          </a:xfrm>
        </p:spPr>
        <p:txBody>
          <a:bodyPr/>
          <a:lstStyle/>
          <a:p>
            <a:pPr lvl="0"/>
            <a:r>
              <a:rPr lang="en-US" noProof="0" dirty="0" smtClean="0"/>
              <a:t>To develop a Python-based program that converts the spoken language into sign language, which helps the deaf and difficulty in hearing people. Our program will use speech</a:t>
            </a:r>
            <a:r>
              <a:rPr lang="en-US" dirty="0" smtClean="0"/>
              <a:t> recognition to capture our spoken input and then it converts it into the corresponding sign language representation.</a:t>
            </a:r>
            <a:endParaRPr lang="en-US" noProof="0" dirty="0"/>
          </a:p>
        </p:txBody>
      </p:sp>
    </p:spTree>
    <p:extLst>
      <p:ext uri="{BB962C8B-B14F-4D97-AF65-F5344CB8AC3E}">
        <p14:creationId xmlns:p14="http://schemas.microsoft.com/office/powerpoint/2010/main" val="435470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DD0-17F6-3312-AE6D-F7EB95E46C02}"/>
              </a:ext>
            </a:extLst>
          </p:cNvPr>
          <p:cNvSpPr>
            <a:spLocks noGrp="1"/>
          </p:cNvSpPr>
          <p:nvPr>
            <p:ph type="title"/>
          </p:nvPr>
        </p:nvSpPr>
        <p:spPr>
          <a:xfrm>
            <a:off x="550717" y="924339"/>
            <a:ext cx="3990110" cy="5009322"/>
          </a:xfrm>
        </p:spPr>
        <p:txBody>
          <a:bodyPr/>
          <a:lstStyle/>
          <a:p>
            <a:r>
              <a:rPr lang="en-US" dirty="0" smtClean="0"/>
              <a:t>Scope</a:t>
            </a:r>
            <a:endParaRPr lang="en-US" dirty="0"/>
          </a:p>
        </p:txBody>
      </p:sp>
      <p:sp>
        <p:nvSpPr>
          <p:cNvPr id="3" name="Content Placeholder 2">
            <a:extLst>
              <a:ext uri="{FF2B5EF4-FFF2-40B4-BE49-F238E27FC236}">
                <a16:creationId xmlns:a16="http://schemas.microsoft.com/office/drawing/2014/main" id="{EB336AA5-9DDA-DA9A-5469-6885A5A84D1D}"/>
              </a:ext>
            </a:extLst>
          </p:cNvPr>
          <p:cNvSpPr>
            <a:spLocks noGrp="1"/>
          </p:cNvSpPr>
          <p:nvPr>
            <p:ph sz="quarter" idx="10"/>
          </p:nvPr>
        </p:nvSpPr>
        <p:spPr>
          <a:xfrm>
            <a:off x="5346793" y="924340"/>
            <a:ext cx="5684373" cy="5009322"/>
          </a:xfrm>
        </p:spPr>
        <p:txBody>
          <a:bodyPr/>
          <a:lstStyle/>
          <a:p>
            <a:pPr lvl="0"/>
            <a:r>
              <a:rPr lang="en-US" noProof="0" dirty="0" smtClean="0"/>
              <a:t>Speech Recognition: It is used to accurately transcribe the words spoken by the user into text.</a:t>
            </a:r>
          </a:p>
          <a:p>
            <a:pPr lvl="0"/>
            <a:endParaRPr lang="en-US" noProof="0" dirty="0" smtClean="0"/>
          </a:p>
          <a:p>
            <a:pPr lvl="0"/>
            <a:r>
              <a:rPr lang="en-US" dirty="0" smtClean="0"/>
              <a:t>Sign Language Conversion: Using the text transcribed using speech recognition, we will match it with the corresponding sign and display it.</a:t>
            </a:r>
          </a:p>
          <a:p>
            <a:pPr lvl="0"/>
            <a:endParaRPr lang="en-US" dirty="0" smtClean="0"/>
          </a:p>
          <a:p>
            <a:pPr lvl="0"/>
            <a:r>
              <a:rPr lang="en-US" dirty="0" smtClean="0"/>
              <a:t>User Interface: Our program has a user friendly interface which has minimal widgets in it and it is easy to used by everyone.</a:t>
            </a:r>
            <a:endParaRPr lang="en-US" dirty="0"/>
          </a:p>
          <a:p>
            <a:pPr lvl="0"/>
            <a:endParaRPr lang="en-US" noProof="0" dirty="0"/>
          </a:p>
        </p:txBody>
      </p:sp>
    </p:spTree>
    <p:extLst>
      <p:ext uri="{BB962C8B-B14F-4D97-AF65-F5344CB8AC3E}">
        <p14:creationId xmlns:p14="http://schemas.microsoft.com/office/powerpoint/2010/main" val="95907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73" y="754376"/>
            <a:ext cx="11139054" cy="1028699"/>
          </a:xfrm>
        </p:spPr>
        <p:txBody>
          <a:bodyPr/>
          <a:lstStyle/>
          <a:p>
            <a:r>
              <a:rPr lang="en-IN" dirty="0" smtClean="0"/>
              <a:t>Global Overview of People with Hearing Impairment</a:t>
            </a:r>
            <a:endParaRPr lang="en-IN" dirty="0"/>
          </a:p>
        </p:txBody>
      </p:sp>
      <p:sp>
        <p:nvSpPr>
          <p:cNvPr id="5" name="TextBox 4"/>
          <p:cNvSpPr txBox="1"/>
          <p:nvPr/>
        </p:nvSpPr>
        <p:spPr>
          <a:xfrm>
            <a:off x="1014153" y="2660077"/>
            <a:ext cx="10075025" cy="1938992"/>
          </a:xfrm>
          <a:prstGeom prst="rect">
            <a:avLst/>
          </a:prstGeom>
          <a:noFill/>
        </p:spPr>
        <p:txBody>
          <a:bodyPr wrap="square" rtlCol="0">
            <a:spAutoFit/>
          </a:bodyPr>
          <a:lstStyle/>
          <a:p>
            <a:r>
              <a:rPr lang="en-IN" sz="2000" dirty="0" smtClean="0"/>
              <a:t>According to </a:t>
            </a:r>
            <a:r>
              <a:rPr lang="en-IN" sz="2000" b="1" dirty="0" smtClean="0"/>
              <a:t>WHO, </a:t>
            </a:r>
            <a:r>
              <a:rPr lang="en-IN" sz="2000" dirty="0" smtClean="0"/>
              <a:t>over </a:t>
            </a:r>
            <a:r>
              <a:rPr lang="en-IN" sz="2000" b="1" dirty="0" smtClean="0"/>
              <a:t>430 million people </a:t>
            </a:r>
            <a:r>
              <a:rPr lang="en-IN" sz="2000" dirty="0" smtClean="0"/>
              <a:t>globally are currently experience hearing loss.</a:t>
            </a:r>
          </a:p>
          <a:p>
            <a:r>
              <a:rPr lang="en-IN" sz="2000" dirty="0" smtClean="0"/>
              <a:t/>
            </a:r>
            <a:br>
              <a:rPr lang="en-IN" sz="2000" dirty="0" smtClean="0"/>
            </a:br>
            <a:r>
              <a:rPr lang="en-IN" sz="2000" dirty="0" smtClean="0"/>
              <a:t>And this is expected to be increased to </a:t>
            </a:r>
            <a:r>
              <a:rPr lang="en-IN" sz="2000" b="1" dirty="0" smtClean="0"/>
              <a:t>700 million</a:t>
            </a:r>
            <a:r>
              <a:rPr lang="en-IN" sz="2000" dirty="0" smtClean="0"/>
              <a:t> by </a:t>
            </a:r>
            <a:r>
              <a:rPr lang="en-IN" sz="2000" b="1" dirty="0" smtClean="0"/>
              <a:t>2050</a:t>
            </a:r>
            <a:r>
              <a:rPr lang="en-IN" sz="2000" dirty="0" smtClean="0"/>
              <a:t> since the global population ages, and the factors like increased noise exposure and other environmental risks.</a:t>
            </a:r>
          </a:p>
        </p:txBody>
      </p:sp>
    </p:spTree>
    <p:extLst>
      <p:ext uri="{BB962C8B-B14F-4D97-AF65-F5344CB8AC3E}">
        <p14:creationId xmlns:p14="http://schemas.microsoft.com/office/powerpoint/2010/main" val="328774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Estimated Number of people who are affected by hearing loss in key countries(2024)</a:t>
            </a:r>
            <a:endParaRPr lang="en-IN" dirty="0"/>
          </a:p>
        </p:txBody>
      </p:sp>
      <p:graphicFrame>
        <p:nvGraphicFramePr>
          <p:cNvPr id="6" name="Table Placeholder 5"/>
          <p:cNvGraphicFramePr>
            <a:graphicFrameLocks noGrp="1"/>
          </p:cNvGraphicFramePr>
          <p:nvPr>
            <p:ph type="tbl" sz="quarter" idx="10"/>
            <p:extLst>
              <p:ext uri="{D42A27DB-BD31-4B8C-83A1-F6EECF244321}">
                <p14:modId xmlns:p14="http://schemas.microsoft.com/office/powerpoint/2010/main" val="2528427267"/>
              </p:ext>
            </p:extLst>
          </p:nvPr>
        </p:nvGraphicFramePr>
        <p:xfrm>
          <a:off x="838200" y="1860550"/>
          <a:ext cx="10515600" cy="4450080"/>
        </p:xfrm>
        <a:graphic>
          <a:graphicData uri="http://schemas.openxmlformats.org/drawingml/2006/table">
            <a:tbl>
              <a:tblPr firstRow="1" bandRow="1">
                <a:tableStyleId>{B301B821-A1FF-4177-AEE7-76D212191A09}</a:tableStyleId>
              </a:tblPr>
              <a:tblGrid>
                <a:gridCol w="5257800">
                  <a:extLst>
                    <a:ext uri="{9D8B030D-6E8A-4147-A177-3AD203B41FA5}">
                      <a16:colId xmlns:a16="http://schemas.microsoft.com/office/drawing/2014/main" val="573464454"/>
                    </a:ext>
                  </a:extLst>
                </a:gridCol>
                <a:gridCol w="5257800">
                  <a:extLst>
                    <a:ext uri="{9D8B030D-6E8A-4147-A177-3AD203B41FA5}">
                      <a16:colId xmlns:a16="http://schemas.microsoft.com/office/drawing/2014/main" val="3821193293"/>
                    </a:ext>
                  </a:extLst>
                </a:gridCol>
              </a:tblGrid>
              <a:tr h="370840">
                <a:tc>
                  <a:txBody>
                    <a:bodyPr/>
                    <a:lstStyle/>
                    <a:p>
                      <a:r>
                        <a:rPr lang="en-IN" dirty="0" smtClean="0"/>
                        <a:t>Country</a:t>
                      </a:r>
                      <a:endParaRPr lang="en-IN" dirty="0"/>
                    </a:p>
                  </a:txBody>
                  <a:tcPr/>
                </a:tc>
                <a:tc>
                  <a:txBody>
                    <a:bodyPr/>
                    <a:lstStyle/>
                    <a:p>
                      <a:r>
                        <a:rPr lang="en-IN" dirty="0" smtClean="0"/>
                        <a:t>Estimated number of people</a:t>
                      </a:r>
                      <a:r>
                        <a:rPr lang="en-IN" baseline="0" dirty="0" smtClean="0"/>
                        <a:t> in millions</a:t>
                      </a:r>
                      <a:endParaRPr lang="en-IN" dirty="0"/>
                    </a:p>
                  </a:txBody>
                  <a:tcPr/>
                </a:tc>
                <a:extLst>
                  <a:ext uri="{0D108BD9-81ED-4DB2-BD59-A6C34878D82A}">
                    <a16:rowId xmlns:a16="http://schemas.microsoft.com/office/drawing/2014/main" val="3430809170"/>
                  </a:ext>
                </a:extLst>
              </a:tr>
              <a:tr h="370840">
                <a:tc>
                  <a:txBody>
                    <a:bodyPr/>
                    <a:lstStyle/>
                    <a:p>
                      <a:r>
                        <a:rPr lang="en-IN" dirty="0" smtClean="0"/>
                        <a:t>United States</a:t>
                      </a:r>
                      <a:endParaRPr lang="en-IN" dirty="0"/>
                    </a:p>
                  </a:txBody>
                  <a:tcPr/>
                </a:tc>
                <a:tc>
                  <a:txBody>
                    <a:bodyPr/>
                    <a:lstStyle/>
                    <a:p>
                      <a:r>
                        <a:rPr lang="en-IN" dirty="0" smtClean="0"/>
                        <a:t>37.5</a:t>
                      </a:r>
                      <a:endParaRPr lang="en-IN" dirty="0"/>
                    </a:p>
                  </a:txBody>
                  <a:tcPr/>
                </a:tc>
                <a:extLst>
                  <a:ext uri="{0D108BD9-81ED-4DB2-BD59-A6C34878D82A}">
                    <a16:rowId xmlns:a16="http://schemas.microsoft.com/office/drawing/2014/main" val="3118910196"/>
                  </a:ext>
                </a:extLst>
              </a:tr>
              <a:tr h="370840">
                <a:tc>
                  <a:txBody>
                    <a:bodyPr/>
                    <a:lstStyle/>
                    <a:p>
                      <a:r>
                        <a:rPr lang="en-IN" dirty="0" smtClean="0"/>
                        <a:t>India</a:t>
                      </a:r>
                      <a:endParaRPr lang="en-IN" dirty="0"/>
                    </a:p>
                  </a:txBody>
                  <a:tcPr/>
                </a:tc>
                <a:tc>
                  <a:txBody>
                    <a:bodyPr/>
                    <a:lstStyle/>
                    <a:p>
                      <a:r>
                        <a:rPr lang="en-IN" dirty="0" smtClean="0"/>
                        <a:t>63</a:t>
                      </a:r>
                      <a:endParaRPr lang="en-IN" dirty="0"/>
                    </a:p>
                  </a:txBody>
                  <a:tcPr/>
                </a:tc>
                <a:extLst>
                  <a:ext uri="{0D108BD9-81ED-4DB2-BD59-A6C34878D82A}">
                    <a16:rowId xmlns:a16="http://schemas.microsoft.com/office/drawing/2014/main" val="2290233737"/>
                  </a:ext>
                </a:extLst>
              </a:tr>
              <a:tr h="370840">
                <a:tc>
                  <a:txBody>
                    <a:bodyPr/>
                    <a:lstStyle/>
                    <a:p>
                      <a:r>
                        <a:rPr lang="en-IN" dirty="0" smtClean="0"/>
                        <a:t>China</a:t>
                      </a:r>
                      <a:endParaRPr lang="en-IN" dirty="0"/>
                    </a:p>
                  </a:txBody>
                  <a:tcPr/>
                </a:tc>
                <a:tc>
                  <a:txBody>
                    <a:bodyPr/>
                    <a:lstStyle/>
                    <a:p>
                      <a:r>
                        <a:rPr lang="en-IN" dirty="0" smtClean="0"/>
                        <a:t>27</a:t>
                      </a:r>
                      <a:endParaRPr lang="en-IN" dirty="0"/>
                    </a:p>
                  </a:txBody>
                  <a:tcPr/>
                </a:tc>
                <a:extLst>
                  <a:ext uri="{0D108BD9-81ED-4DB2-BD59-A6C34878D82A}">
                    <a16:rowId xmlns:a16="http://schemas.microsoft.com/office/drawing/2014/main" val="4106552248"/>
                  </a:ext>
                </a:extLst>
              </a:tr>
              <a:tr h="370840">
                <a:tc>
                  <a:txBody>
                    <a:bodyPr/>
                    <a:lstStyle/>
                    <a:p>
                      <a:r>
                        <a:rPr lang="en-IN" dirty="0" smtClean="0"/>
                        <a:t>European union</a:t>
                      </a:r>
                      <a:endParaRPr lang="en-IN" dirty="0"/>
                    </a:p>
                  </a:txBody>
                  <a:tcPr/>
                </a:tc>
                <a:tc>
                  <a:txBody>
                    <a:bodyPr/>
                    <a:lstStyle/>
                    <a:p>
                      <a:r>
                        <a:rPr lang="en-IN" dirty="0" smtClean="0"/>
                        <a:t>60</a:t>
                      </a:r>
                      <a:endParaRPr lang="en-IN" dirty="0"/>
                    </a:p>
                  </a:txBody>
                  <a:tcPr/>
                </a:tc>
                <a:extLst>
                  <a:ext uri="{0D108BD9-81ED-4DB2-BD59-A6C34878D82A}">
                    <a16:rowId xmlns:a16="http://schemas.microsoft.com/office/drawing/2014/main" val="1597428469"/>
                  </a:ext>
                </a:extLst>
              </a:tr>
              <a:tr h="370840">
                <a:tc>
                  <a:txBody>
                    <a:bodyPr/>
                    <a:lstStyle/>
                    <a:p>
                      <a:r>
                        <a:rPr lang="en-IN" dirty="0" smtClean="0"/>
                        <a:t>Brazil</a:t>
                      </a:r>
                      <a:endParaRPr lang="en-IN" dirty="0"/>
                    </a:p>
                  </a:txBody>
                  <a:tcPr/>
                </a:tc>
                <a:tc>
                  <a:txBody>
                    <a:bodyPr/>
                    <a:lstStyle/>
                    <a:p>
                      <a:r>
                        <a:rPr lang="en-IN" dirty="0" smtClean="0"/>
                        <a:t>10</a:t>
                      </a:r>
                      <a:endParaRPr lang="en-IN" dirty="0"/>
                    </a:p>
                  </a:txBody>
                  <a:tcPr/>
                </a:tc>
                <a:extLst>
                  <a:ext uri="{0D108BD9-81ED-4DB2-BD59-A6C34878D82A}">
                    <a16:rowId xmlns:a16="http://schemas.microsoft.com/office/drawing/2014/main" val="2410524805"/>
                  </a:ext>
                </a:extLst>
              </a:tr>
              <a:tr h="370840">
                <a:tc>
                  <a:txBody>
                    <a:bodyPr/>
                    <a:lstStyle/>
                    <a:p>
                      <a:r>
                        <a:rPr lang="en-IN" dirty="0" smtClean="0"/>
                        <a:t>Mexico</a:t>
                      </a:r>
                      <a:endParaRPr lang="en-IN" dirty="0"/>
                    </a:p>
                  </a:txBody>
                  <a:tcPr/>
                </a:tc>
                <a:tc>
                  <a:txBody>
                    <a:bodyPr/>
                    <a:lstStyle/>
                    <a:p>
                      <a:r>
                        <a:rPr lang="en-IN" dirty="0" smtClean="0"/>
                        <a:t>3</a:t>
                      </a:r>
                      <a:endParaRPr lang="en-IN" dirty="0"/>
                    </a:p>
                  </a:txBody>
                  <a:tcPr/>
                </a:tc>
                <a:extLst>
                  <a:ext uri="{0D108BD9-81ED-4DB2-BD59-A6C34878D82A}">
                    <a16:rowId xmlns:a16="http://schemas.microsoft.com/office/drawing/2014/main" val="3055854526"/>
                  </a:ext>
                </a:extLst>
              </a:tr>
              <a:tr h="370840">
                <a:tc>
                  <a:txBody>
                    <a:bodyPr/>
                    <a:lstStyle/>
                    <a:p>
                      <a:r>
                        <a:rPr lang="en-IN" dirty="0" smtClean="0"/>
                        <a:t>United Kingdom</a:t>
                      </a:r>
                      <a:endParaRPr lang="en-IN" dirty="0"/>
                    </a:p>
                  </a:txBody>
                  <a:tcPr/>
                </a:tc>
                <a:tc>
                  <a:txBody>
                    <a:bodyPr/>
                    <a:lstStyle/>
                    <a:p>
                      <a:r>
                        <a:rPr lang="en-IN" dirty="0" smtClean="0"/>
                        <a:t>12</a:t>
                      </a:r>
                      <a:endParaRPr lang="en-IN" dirty="0"/>
                    </a:p>
                  </a:txBody>
                  <a:tcPr/>
                </a:tc>
                <a:extLst>
                  <a:ext uri="{0D108BD9-81ED-4DB2-BD59-A6C34878D82A}">
                    <a16:rowId xmlns:a16="http://schemas.microsoft.com/office/drawing/2014/main" val="100393858"/>
                  </a:ext>
                </a:extLst>
              </a:tr>
              <a:tr h="370840">
                <a:tc>
                  <a:txBody>
                    <a:bodyPr/>
                    <a:lstStyle/>
                    <a:p>
                      <a:r>
                        <a:rPr lang="en-IN" dirty="0" smtClean="0"/>
                        <a:t>Japan</a:t>
                      </a:r>
                      <a:endParaRPr lang="en-IN" dirty="0"/>
                    </a:p>
                  </a:txBody>
                  <a:tcPr/>
                </a:tc>
                <a:tc>
                  <a:txBody>
                    <a:bodyPr/>
                    <a:lstStyle/>
                    <a:p>
                      <a:r>
                        <a:rPr lang="en-IN" dirty="0" smtClean="0"/>
                        <a:t>7</a:t>
                      </a:r>
                      <a:endParaRPr lang="en-IN" dirty="0"/>
                    </a:p>
                  </a:txBody>
                  <a:tcPr/>
                </a:tc>
                <a:extLst>
                  <a:ext uri="{0D108BD9-81ED-4DB2-BD59-A6C34878D82A}">
                    <a16:rowId xmlns:a16="http://schemas.microsoft.com/office/drawing/2014/main" val="4077377636"/>
                  </a:ext>
                </a:extLst>
              </a:tr>
              <a:tr h="370840">
                <a:tc>
                  <a:txBody>
                    <a:bodyPr/>
                    <a:lstStyle/>
                    <a:p>
                      <a:r>
                        <a:rPr lang="en-IN" dirty="0" smtClean="0"/>
                        <a:t>Australia</a:t>
                      </a:r>
                      <a:endParaRPr lang="en-IN" dirty="0"/>
                    </a:p>
                  </a:txBody>
                  <a:tcPr/>
                </a:tc>
                <a:tc>
                  <a:txBody>
                    <a:bodyPr/>
                    <a:lstStyle/>
                    <a:p>
                      <a:r>
                        <a:rPr lang="en-IN" dirty="0" smtClean="0"/>
                        <a:t>3.6</a:t>
                      </a:r>
                      <a:endParaRPr lang="en-IN" dirty="0"/>
                    </a:p>
                  </a:txBody>
                  <a:tcPr/>
                </a:tc>
                <a:extLst>
                  <a:ext uri="{0D108BD9-81ED-4DB2-BD59-A6C34878D82A}">
                    <a16:rowId xmlns:a16="http://schemas.microsoft.com/office/drawing/2014/main" val="3507903023"/>
                  </a:ext>
                </a:extLst>
              </a:tr>
              <a:tr h="370840">
                <a:tc>
                  <a:txBody>
                    <a:bodyPr/>
                    <a:lstStyle/>
                    <a:p>
                      <a:r>
                        <a:rPr lang="en-IN" dirty="0" smtClean="0"/>
                        <a:t>Canada</a:t>
                      </a:r>
                      <a:endParaRPr lang="en-IN" dirty="0"/>
                    </a:p>
                  </a:txBody>
                  <a:tcPr/>
                </a:tc>
                <a:tc>
                  <a:txBody>
                    <a:bodyPr/>
                    <a:lstStyle/>
                    <a:p>
                      <a:r>
                        <a:rPr lang="en-IN" dirty="0" smtClean="0"/>
                        <a:t>4</a:t>
                      </a:r>
                      <a:endParaRPr lang="en-IN" dirty="0"/>
                    </a:p>
                  </a:txBody>
                  <a:tcPr/>
                </a:tc>
                <a:extLst>
                  <a:ext uri="{0D108BD9-81ED-4DB2-BD59-A6C34878D82A}">
                    <a16:rowId xmlns:a16="http://schemas.microsoft.com/office/drawing/2014/main" val="3070743842"/>
                  </a:ext>
                </a:extLst>
              </a:tr>
              <a:tr h="370840">
                <a:tc>
                  <a:txBody>
                    <a:bodyPr/>
                    <a:lstStyle/>
                    <a:p>
                      <a:r>
                        <a:rPr lang="en-IN" dirty="0" smtClean="0"/>
                        <a:t>Nigeria</a:t>
                      </a:r>
                      <a:endParaRPr lang="en-IN" dirty="0"/>
                    </a:p>
                  </a:txBody>
                  <a:tcPr/>
                </a:tc>
                <a:tc>
                  <a:txBody>
                    <a:bodyPr/>
                    <a:lstStyle/>
                    <a:p>
                      <a:r>
                        <a:rPr lang="en-IN" dirty="0" smtClean="0"/>
                        <a:t>3</a:t>
                      </a:r>
                      <a:endParaRPr lang="en-IN" dirty="0"/>
                    </a:p>
                  </a:txBody>
                  <a:tcPr/>
                </a:tc>
                <a:extLst>
                  <a:ext uri="{0D108BD9-81ED-4DB2-BD59-A6C34878D82A}">
                    <a16:rowId xmlns:a16="http://schemas.microsoft.com/office/drawing/2014/main" val="1465103707"/>
                  </a:ext>
                </a:extLst>
              </a:tr>
            </a:tbl>
          </a:graphicData>
        </a:graphic>
      </p:graphicFrame>
    </p:spTree>
    <p:extLst>
      <p:ext uri="{BB962C8B-B14F-4D97-AF65-F5344CB8AC3E}">
        <p14:creationId xmlns:p14="http://schemas.microsoft.com/office/powerpoint/2010/main" val="117026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73" y="671251"/>
            <a:ext cx="11139054" cy="1028699"/>
          </a:xfrm>
        </p:spPr>
        <p:txBody>
          <a:bodyPr/>
          <a:lstStyle/>
          <a:p>
            <a:r>
              <a:rPr lang="en-IN" dirty="0" smtClean="0"/>
              <a:t>Existing converters</a:t>
            </a:r>
            <a:endParaRPr lang="en-IN" dirty="0"/>
          </a:p>
        </p:txBody>
      </p:sp>
      <p:sp>
        <p:nvSpPr>
          <p:cNvPr id="4" name="Rectangle 3"/>
          <p:cNvSpPr/>
          <p:nvPr/>
        </p:nvSpPr>
        <p:spPr>
          <a:xfrm>
            <a:off x="793478" y="1914298"/>
            <a:ext cx="10528844" cy="3416320"/>
          </a:xfrm>
          <a:prstGeom prst="rect">
            <a:avLst/>
          </a:prstGeom>
        </p:spPr>
        <p:txBody>
          <a:bodyPr wrap="none">
            <a:spAutoFit/>
          </a:bodyPr>
          <a:lstStyle/>
          <a:p>
            <a:pPr algn="just"/>
            <a:endParaRPr lang="en-IN" b="1" dirty="0" smtClean="0"/>
          </a:p>
          <a:p>
            <a:pPr marL="285750" indent="-285750" algn="just">
              <a:buFont typeface="Arial" panose="020B0604020202020204" pitchFamily="34" charset="0"/>
              <a:buChar char="•"/>
            </a:pPr>
            <a:r>
              <a:rPr lang="en-IN" b="1" dirty="0" err="1" smtClean="0"/>
              <a:t>SignAll</a:t>
            </a:r>
            <a:r>
              <a:rPr lang="en-IN" b="1" dirty="0" smtClean="0"/>
              <a:t>: </a:t>
            </a:r>
            <a:r>
              <a:rPr lang="en-IN" dirty="0" smtClean="0"/>
              <a:t>uses AI to convert speech into American </a:t>
            </a:r>
            <a:r>
              <a:rPr lang="en-IN" dirty="0"/>
              <a:t>S</a:t>
            </a:r>
            <a:r>
              <a:rPr lang="en-IN" dirty="0" smtClean="0"/>
              <a:t>ign Language</a:t>
            </a:r>
            <a:r>
              <a:rPr lang="en-IN" b="1" dirty="0" smtClean="0"/>
              <a:t>, </a:t>
            </a:r>
          </a:p>
          <a:p>
            <a:pPr marL="285750" indent="-285750" algn="just">
              <a:buFont typeface="Arial" panose="020B0604020202020204" pitchFamily="34" charset="0"/>
              <a:buChar char="•"/>
            </a:pPr>
            <a:endParaRPr lang="en-IN" b="1" dirty="0" smtClean="0"/>
          </a:p>
          <a:p>
            <a:pPr marL="285750" indent="-285750" algn="just">
              <a:buFont typeface="Arial" panose="020B0604020202020204" pitchFamily="34" charset="0"/>
              <a:buChar char="•"/>
            </a:pPr>
            <a:r>
              <a:rPr lang="en-IN" b="1" dirty="0" smtClean="0"/>
              <a:t>Google’s Project Relate: </a:t>
            </a:r>
            <a:r>
              <a:rPr lang="en-IN" dirty="0" smtClean="0"/>
              <a:t>Mobile app which converts speech to text and is in experimental </a:t>
            </a:r>
          </a:p>
          <a:p>
            <a:pPr algn="just"/>
            <a:r>
              <a:rPr lang="en-IN" dirty="0" smtClean="0"/>
              <a:t>phase to allow translation of text into sign language through Google’s translate app</a:t>
            </a:r>
            <a:r>
              <a:rPr lang="en-IN" b="1" dirty="0" smtClean="0"/>
              <a:t>, </a:t>
            </a:r>
          </a:p>
          <a:p>
            <a:pPr algn="just"/>
            <a:endParaRPr lang="en-IN" b="1" dirty="0" smtClean="0"/>
          </a:p>
          <a:p>
            <a:pPr marL="285750" indent="-285750" algn="just">
              <a:buFont typeface="Arial" panose="020B0604020202020204" pitchFamily="34" charset="0"/>
              <a:buChar char="•"/>
            </a:pPr>
            <a:r>
              <a:rPr lang="en-IN" b="1" dirty="0" smtClean="0"/>
              <a:t>Hand Talk: </a:t>
            </a:r>
            <a:r>
              <a:rPr lang="en-IN" dirty="0" smtClean="0"/>
              <a:t>Mobile app that converts Portuguese into Brazilian Sign Language. </a:t>
            </a:r>
          </a:p>
          <a:p>
            <a:pPr algn="just"/>
            <a:r>
              <a:rPr lang="en-IN" dirty="0" smtClean="0"/>
              <a:t>Uses 3D models to display signs</a:t>
            </a:r>
            <a:r>
              <a:rPr lang="en-IN" b="1" dirty="0" smtClean="0"/>
              <a:t>, </a:t>
            </a:r>
          </a:p>
          <a:p>
            <a:pPr algn="just"/>
            <a:endParaRPr lang="en-IN" b="1" dirty="0" smtClean="0"/>
          </a:p>
          <a:p>
            <a:pPr marL="285750" indent="-285750" algn="just">
              <a:buFont typeface="Arial" panose="020B0604020202020204" pitchFamily="34" charset="0"/>
              <a:buChar char="•"/>
            </a:pPr>
            <a:r>
              <a:rPr lang="en-IN" b="1" dirty="0" smtClean="0"/>
              <a:t>Sign Speak: </a:t>
            </a:r>
            <a:r>
              <a:rPr lang="en-IN" dirty="0" smtClean="0"/>
              <a:t>converts speech into ASL and BSL(British Sign Language)</a:t>
            </a:r>
            <a:r>
              <a:rPr lang="en-IN" b="1" dirty="0" smtClean="0"/>
              <a:t>, </a:t>
            </a:r>
          </a:p>
          <a:p>
            <a:pPr marL="285750" indent="-285750" algn="just">
              <a:buFont typeface="Arial" panose="020B0604020202020204" pitchFamily="34" charset="0"/>
              <a:buChar char="•"/>
            </a:pPr>
            <a:endParaRPr lang="en-IN" b="1" dirty="0" smtClean="0"/>
          </a:p>
          <a:p>
            <a:pPr marL="285750" indent="-285750" algn="just">
              <a:buFont typeface="Arial" panose="020B0604020202020204" pitchFamily="34" charset="0"/>
              <a:buChar char="•"/>
            </a:pPr>
            <a:r>
              <a:rPr lang="en-IN" b="1" dirty="0" err="1" smtClean="0"/>
              <a:t>MotionGlove</a:t>
            </a:r>
            <a:r>
              <a:rPr lang="en-IN" b="1" dirty="0" smtClean="0"/>
              <a:t>: </a:t>
            </a:r>
            <a:r>
              <a:rPr lang="en-IN" dirty="0" smtClean="0"/>
              <a:t>Captures Hand movements and translate them into speech or text.</a:t>
            </a:r>
            <a:endParaRPr lang="en-IN" b="1" dirty="0"/>
          </a:p>
        </p:txBody>
      </p:sp>
    </p:spTree>
    <p:extLst>
      <p:ext uri="{BB962C8B-B14F-4D97-AF65-F5344CB8AC3E}">
        <p14:creationId xmlns:p14="http://schemas.microsoft.com/office/powerpoint/2010/main" val="42297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Complexity function of our code</a:t>
            </a:r>
            <a:endParaRPr lang="en-IN" dirty="0"/>
          </a:p>
        </p:txBody>
      </p:sp>
      <p:sp>
        <p:nvSpPr>
          <p:cNvPr id="3" name="TextBox 2"/>
          <p:cNvSpPr txBox="1"/>
          <p:nvPr/>
        </p:nvSpPr>
        <p:spPr>
          <a:xfrm>
            <a:off x="1246911" y="2360817"/>
            <a:ext cx="9692640" cy="2708434"/>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t>Time Complexity:</a:t>
            </a:r>
          </a:p>
          <a:p>
            <a:endParaRPr lang="en-US" b="1" dirty="0" smtClean="0"/>
          </a:p>
          <a:p>
            <a:r>
              <a:rPr lang="en-US" b="1" dirty="0"/>
              <a:t>	</a:t>
            </a:r>
            <a:r>
              <a:rPr lang="en-US" dirty="0" smtClean="0"/>
              <a:t>O(n </a:t>
            </a:r>
            <a:r>
              <a:rPr lang="en-US" dirty="0"/>
              <a:t>+ m) for each recognition cycle, where n is the duration of the audio </a:t>
            </a:r>
            <a:endParaRPr lang="en-US" dirty="0" smtClean="0"/>
          </a:p>
          <a:p>
            <a:r>
              <a:rPr lang="en-US" dirty="0" smtClean="0"/>
              <a:t>	and </a:t>
            </a:r>
            <a:r>
              <a:rPr lang="en-US" dirty="0"/>
              <a:t>m is the length of the recognized text.</a:t>
            </a:r>
          </a:p>
          <a:p>
            <a:r>
              <a:rPr lang="en-US" dirty="0"/>
              <a:t>  </a:t>
            </a:r>
          </a:p>
          <a:p>
            <a:pPr marL="342900" indent="-342900">
              <a:buFont typeface="Arial" panose="020B0604020202020204" pitchFamily="34" charset="0"/>
              <a:buChar char="•"/>
            </a:pPr>
            <a:r>
              <a:rPr lang="en-US" sz="2000" b="1" dirty="0" smtClean="0"/>
              <a:t>Space Complexity:</a:t>
            </a:r>
          </a:p>
          <a:p>
            <a:endParaRPr lang="en-US" sz="2000" b="1" dirty="0" smtClean="0"/>
          </a:p>
          <a:p>
            <a:r>
              <a:rPr lang="en-US" sz="2000" b="1" dirty="0"/>
              <a:t>	</a:t>
            </a:r>
            <a:r>
              <a:rPr lang="en-US" dirty="0" smtClean="0"/>
              <a:t>O(n </a:t>
            </a:r>
            <a:r>
              <a:rPr lang="en-US" dirty="0"/>
              <a:t>+ m) for each recognition cycle, where n is the size of the audio </a:t>
            </a:r>
            <a:endParaRPr lang="en-US" dirty="0" smtClean="0"/>
          </a:p>
          <a:p>
            <a:r>
              <a:rPr lang="en-US" dirty="0" smtClean="0"/>
              <a:t>	and </a:t>
            </a:r>
            <a:r>
              <a:rPr lang="en-US" dirty="0"/>
              <a:t>m is the length of the recognized text and corresponding images.</a:t>
            </a:r>
            <a:endParaRPr lang="en-IN" dirty="0"/>
          </a:p>
        </p:txBody>
      </p:sp>
    </p:spTree>
    <p:extLst>
      <p:ext uri="{BB962C8B-B14F-4D97-AF65-F5344CB8AC3E}">
        <p14:creationId xmlns:p14="http://schemas.microsoft.com/office/powerpoint/2010/main" val="2003183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M11381587_Win32_SL_v6" id="{5005B820-A0B7-49EA-8569-DCF0CD2DBB9D}" vid="{2E48C80D-E25D-44C4-BCFD-F1465E9B6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96C45C-DB75-420E-8AF3-E934CE3B8485}">
  <ds:schemaRefs>
    <ds:schemaRef ds:uri="http://purl.org/dc/elements/1.1/"/>
    <ds:schemaRef ds:uri="16c05727-aa75-4e4a-9b5f-8a80a1165891"/>
    <ds:schemaRef ds:uri="http://purl.org/dc/terms/"/>
    <ds:schemaRef ds:uri="http://schemas.microsoft.com/office/infopath/2007/PartnerControls"/>
    <ds:schemaRef ds:uri="http://www.w3.org/XML/1998/namespac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230e9df3-be65-4c73-a93b-d1236ebd677e"/>
    <ds:schemaRef ds:uri="http://schemas.microsoft.com/office/2006/metadata/properties"/>
  </ds:schemaRefs>
</ds:datastoreItem>
</file>

<file path=customXml/itemProps2.xml><?xml version="1.0" encoding="utf-8"?>
<ds:datastoreItem xmlns:ds="http://schemas.openxmlformats.org/officeDocument/2006/customXml" ds:itemID="{0F54F928-5808-4F9A-8810-B3FD2A026416}">
  <ds:schemaRefs>
    <ds:schemaRef ds:uri="http://schemas.microsoft.com/sharepoint/v3/contenttype/forms"/>
  </ds:schemaRefs>
</ds:datastoreItem>
</file>

<file path=customXml/itemProps3.xml><?xml version="1.0" encoding="utf-8"?>
<ds:datastoreItem xmlns:ds="http://schemas.openxmlformats.org/officeDocument/2006/customXml" ds:itemID="{E6695BEB-4861-4F57-B47B-7156F618DF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206</TotalTime>
  <Words>827</Words>
  <Application>Microsoft Office PowerPoint</Application>
  <PresentationFormat>Widescreen</PresentationFormat>
  <Paragraphs>144</Paragraphs>
  <Slides>19</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Century Gothic</vt:lpstr>
      <vt:lpstr>Wingdings 2</vt:lpstr>
      <vt:lpstr>Quotable</vt:lpstr>
      <vt:lpstr>PowerPoint Presentation</vt:lpstr>
      <vt:lpstr>Sign Language Interpreter for  Hearing Impaired</vt:lpstr>
      <vt:lpstr>Agenda</vt:lpstr>
      <vt:lpstr>Objective</vt:lpstr>
      <vt:lpstr>Scope</vt:lpstr>
      <vt:lpstr>Global Overview of People with Hearing Impairment</vt:lpstr>
      <vt:lpstr>Estimated Number of people who are affected by hearing loss in key countries(2024)</vt:lpstr>
      <vt:lpstr>Existing converters</vt:lpstr>
      <vt:lpstr>Complexity function of our code</vt:lpstr>
      <vt:lpstr>Basic Concepts Related to our project</vt:lpstr>
      <vt:lpstr>Analysis and Explanation of Identified Problem</vt:lpstr>
      <vt:lpstr>Existing System</vt:lpstr>
      <vt:lpstr>Proposed System</vt:lpstr>
      <vt:lpstr>Screen Design</vt:lpstr>
      <vt:lpstr>PowerPoint Presentation</vt:lpstr>
      <vt:lpstr>PowerPoint Presentation</vt:lpstr>
      <vt:lpstr>Time Plan</vt:lpstr>
      <vt:lpstr>Work Distribution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All-hands meeting</dc:title>
  <dc:creator>Srihari</dc:creator>
  <cp:lastModifiedBy>Srihari</cp:lastModifiedBy>
  <cp:revision>40</cp:revision>
  <dcterms:created xsi:type="dcterms:W3CDTF">2024-01-21T20:20:58Z</dcterms:created>
  <dcterms:modified xsi:type="dcterms:W3CDTF">2024-11-06T05:52:48Z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